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703" r:id="rId3"/>
    <p:sldMasterId id="2147483715" r:id="rId4"/>
    <p:sldMasterId id="2147483798" r:id="rId5"/>
    <p:sldMasterId id="2147483812" r:id="rId6"/>
    <p:sldMasterId id="2147484085" r:id="rId7"/>
  </p:sldMasterIdLst>
  <p:notesMasterIdLst>
    <p:notesMasterId r:id="rId24"/>
  </p:notesMasterIdLst>
  <p:handoutMasterIdLst>
    <p:handoutMasterId r:id="rId25"/>
  </p:handoutMasterIdLst>
  <p:sldIdLst>
    <p:sldId id="374" r:id="rId8"/>
    <p:sldId id="345" r:id="rId9"/>
    <p:sldId id="373" r:id="rId10"/>
    <p:sldId id="264" r:id="rId11"/>
    <p:sldId id="376" r:id="rId12"/>
    <p:sldId id="375" r:id="rId13"/>
    <p:sldId id="344" r:id="rId14"/>
    <p:sldId id="347" r:id="rId15"/>
    <p:sldId id="354" r:id="rId16"/>
    <p:sldId id="349" r:id="rId17"/>
    <p:sldId id="380" r:id="rId18"/>
    <p:sldId id="350" r:id="rId19"/>
    <p:sldId id="352" r:id="rId20"/>
    <p:sldId id="353" r:id="rId21"/>
    <p:sldId id="379" r:id="rId22"/>
    <p:sldId id="325" r:id="rId23"/>
  </p:sldIdLst>
  <p:sldSz cx="12801600" cy="9601200" type="A3"/>
  <p:notesSz cx="6735763" cy="9866313"/>
  <p:defaultTextStyle>
    <a:defPPr>
      <a:defRPr lang="ja-JP"/>
    </a:defPPr>
    <a:lvl1pPr algn="l" rtl="0" fontAlgn="base">
      <a:spcBef>
        <a:spcPct val="0"/>
      </a:spcBef>
      <a:spcAft>
        <a:spcPct val="0"/>
      </a:spcAft>
      <a:defRPr kumimoji="1" sz="2500" kern="1200">
        <a:solidFill>
          <a:schemeClr val="tx1"/>
        </a:solidFill>
        <a:latin typeface="Arial" charset="0"/>
        <a:ea typeface="ＭＳ Ｐゴシック" charset="-128"/>
        <a:cs typeface="+mn-cs"/>
      </a:defRPr>
    </a:lvl1pPr>
    <a:lvl2pPr marL="450793" indent="1588" algn="l" rtl="0" fontAlgn="base">
      <a:spcBef>
        <a:spcPct val="0"/>
      </a:spcBef>
      <a:spcAft>
        <a:spcPct val="0"/>
      </a:spcAft>
      <a:defRPr kumimoji="1" sz="2500" kern="1200">
        <a:solidFill>
          <a:schemeClr val="tx1"/>
        </a:solidFill>
        <a:latin typeface="Arial" charset="0"/>
        <a:ea typeface="ＭＳ Ｐゴシック" charset="-128"/>
        <a:cs typeface="+mn-cs"/>
      </a:defRPr>
    </a:lvl2pPr>
    <a:lvl3pPr marL="906349" indent="1588" algn="l" rtl="0" fontAlgn="base">
      <a:spcBef>
        <a:spcPct val="0"/>
      </a:spcBef>
      <a:spcAft>
        <a:spcPct val="0"/>
      </a:spcAft>
      <a:defRPr kumimoji="1" sz="2500" kern="1200">
        <a:solidFill>
          <a:schemeClr val="tx1"/>
        </a:solidFill>
        <a:latin typeface="Arial" charset="0"/>
        <a:ea typeface="ＭＳ Ｐゴシック" charset="-128"/>
        <a:cs typeface="+mn-cs"/>
      </a:defRPr>
    </a:lvl3pPr>
    <a:lvl4pPr marL="1363494" indent="1588" algn="l" rtl="0" fontAlgn="base">
      <a:spcBef>
        <a:spcPct val="0"/>
      </a:spcBef>
      <a:spcAft>
        <a:spcPct val="0"/>
      </a:spcAft>
      <a:defRPr kumimoji="1" sz="2500" kern="1200">
        <a:solidFill>
          <a:schemeClr val="tx1"/>
        </a:solidFill>
        <a:latin typeface="Arial" charset="0"/>
        <a:ea typeface="ＭＳ Ｐゴシック" charset="-128"/>
        <a:cs typeface="+mn-cs"/>
      </a:defRPr>
    </a:lvl4pPr>
    <a:lvl5pPr marL="1815874" indent="3175" algn="l" rtl="0" fontAlgn="base">
      <a:spcBef>
        <a:spcPct val="0"/>
      </a:spcBef>
      <a:spcAft>
        <a:spcPct val="0"/>
      </a:spcAft>
      <a:defRPr kumimoji="1" sz="2500" kern="1200">
        <a:solidFill>
          <a:schemeClr val="tx1"/>
        </a:solidFill>
        <a:latin typeface="Arial" charset="0"/>
        <a:ea typeface="ＭＳ Ｐゴシック" charset="-128"/>
        <a:cs typeface="+mn-cs"/>
      </a:defRPr>
    </a:lvl5pPr>
    <a:lvl6pPr marL="2285715" algn="l" defTabSz="914286" rtl="0" eaLnBrk="1" latinLnBrk="0" hangingPunct="1">
      <a:defRPr kumimoji="1" sz="2500" kern="1200">
        <a:solidFill>
          <a:schemeClr val="tx1"/>
        </a:solidFill>
        <a:latin typeface="Arial" charset="0"/>
        <a:ea typeface="ＭＳ Ｐゴシック" charset="-128"/>
        <a:cs typeface="+mn-cs"/>
      </a:defRPr>
    </a:lvl6pPr>
    <a:lvl7pPr marL="2742858" algn="l" defTabSz="914286" rtl="0" eaLnBrk="1" latinLnBrk="0" hangingPunct="1">
      <a:defRPr kumimoji="1" sz="2500" kern="1200">
        <a:solidFill>
          <a:schemeClr val="tx1"/>
        </a:solidFill>
        <a:latin typeface="Arial" charset="0"/>
        <a:ea typeface="ＭＳ Ｐゴシック" charset="-128"/>
        <a:cs typeface="+mn-cs"/>
      </a:defRPr>
    </a:lvl7pPr>
    <a:lvl8pPr marL="3200001" algn="l" defTabSz="914286" rtl="0" eaLnBrk="1" latinLnBrk="0" hangingPunct="1">
      <a:defRPr kumimoji="1" sz="2500" kern="1200">
        <a:solidFill>
          <a:schemeClr val="tx1"/>
        </a:solidFill>
        <a:latin typeface="Arial" charset="0"/>
        <a:ea typeface="ＭＳ Ｐゴシック" charset="-128"/>
        <a:cs typeface="+mn-cs"/>
      </a:defRPr>
    </a:lvl8pPr>
    <a:lvl9pPr marL="3657144" algn="l" defTabSz="914286" rtl="0" eaLnBrk="1" latinLnBrk="0" hangingPunct="1">
      <a:defRPr kumimoji="1" sz="25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 uri="{2D200454-40CA-4A62-9FC3-DE9A4176ACB9}">
      <p15:notesGuideLst xmlns:p15="http://schemas.microsoft.com/office/powerpoint/2012/main">
        <p15:guide id="1" orient="horz" pos="3109">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3333FF"/>
    <a:srgbClr val="00CC00"/>
    <a:srgbClr val="006600"/>
    <a:srgbClr val="FFFFFF"/>
    <a:srgbClr val="00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580" autoAdjust="0"/>
  </p:normalViewPr>
  <p:slideViewPr>
    <p:cSldViewPr>
      <p:cViewPr varScale="1">
        <p:scale>
          <a:sx n="36" d="100"/>
          <a:sy n="36" d="100"/>
        </p:scale>
        <p:origin x="1776" y="256"/>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26"/>
    </p:cViewPr>
  </p:sorterViewPr>
  <p:notesViewPr>
    <p:cSldViewPr>
      <p:cViewPr>
        <p:scale>
          <a:sx n="100" d="100"/>
          <a:sy n="100" d="100"/>
        </p:scale>
        <p:origin x="-732" y="342"/>
      </p:cViewPr>
      <p:guideLst>
        <p:guide orient="horz" pos="3109"/>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1" y="4"/>
            <a:ext cx="2920193" cy="49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t" anchorCtr="0" compatLnSpc="1">
            <a:prstTxWarp prst="textNoShape">
              <a:avLst/>
            </a:prstTxWarp>
          </a:bodyPr>
          <a:lstStyle>
            <a:lvl1pPr defTabSz="913930">
              <a:defRPr sz="1200">
                <a:ea typeface="ＭＳ Ｐゴシック" pitchFamily="50" charset="-128"/>
              </a:defRPr>
            </a:lvl1pPr>
          </a:lstStyle>
          <a:p>
            <a:pPr>
              <a:defRPr/>
            </a:pPr>
            <a:endParaRPr lang="en-US" altLang="ja-JP"/>
          </a:p>
        </p:txBody>
      </p:sp>
      <p:sp>
        <p:nvSpPr>
          <p:cNvPr id="266243" name="Rectangle 3"/>
          <p:cNvSpPr>
            <a:spLocks noGrp="1" noChangeArrowheads="1"/>
          </p:cNvSpPr>
          <p:nvPr>
            <p:ph type="dt" sz="quarter" idx="1"/>
          </p:nvPr>
        </p:nvSpPr>
        <p:spPr bwMode="auto">
          <a:xfrm>
            <a:off x="3814003" y="4"/>
            <a:ext cx="2920193" cy="49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t" anchorCtr="0" compatLnSpc="1">
            <a:prstTxWarp prst="textNoShape">
              <a:avLst/>
            </a:prstTxWarp>
          </a:bodyPr>
          <a:lstStyle>
            <a:lvl1pPr algn="r" defTabSz="913930">
              <a:defRPr sz="1200">
                <a:ea typeface="ＭＳ Ｐゴシック" pitchFamily="50" charset="-128"/>
              </a:defRPr>
            </a:lvl1pPr>
          </a:lstStyle>
          <a:p>
            <a:pPr>
              <a:defRPr/>
            </a:pPr>
            <a:endParaRPr lang="en-US" altLang="ja-JP"/>
          </a:p>
        </p:txBody>
      </p:sp>
      <p:sp>
        <p:nvSpPr>
          <p:cNvPr id="266244" name="Rectangle 4"/>
          <p:cNvSpPr>
            <a:spLocks noGrp="1" noChangeArrowheads="1"/>
          </p:cNvSpPr>
          <p:nvPr>
            <p:ph type="ftr" sz="quarter" idx="2"/>
          </p:nvPr>
        </p:nvSpPr>
        <p:spPr bwMode="auto">
          <a:xfrm>
            <a:off x="1" y="9371507"/>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b" anchorCtr="0" compatLnSpc="1">
            <a:prstTxWarp prst="textNoShape">
              <a:avLst/>
            </a:prstTxWarp>
          </a:bodyPr>
          <a:lstStyle>
            <a:lvl1pPr defTabSz="913930">
              <a:defRPr sz="1200">
                <a:ea typeface="ＭＳ Ｐゴシック" pitchFamily="50" charset="-128"/>
              </a:defRPr>
            </a:lvl1pPr>
          </a:lstStyle>
          <a:p>
            <a:pPr>
              <a:defRPr/>
            </a:pPr>
            <a:endParaRPr lang="en-US" altLang="ja-JP"/>
          </a:p>
        </p:txBody>
      </p:sp>
      <p:sp>
        <p:nvSpPr>
          <p:cNvPr id="266245" name="Rectangle 5"/>
          <p:cNvSpPr>
            <a:spLocks noGrp="1" noChangeArrowheads="1"/>
          </p:cNvSpPr>
          <p:nvPr>
            <p:ph type="sldNum" sz="quarter" idx="3"/>
          </p:nvPr>
        </p:nvSpPr>
        <p:spPr bwMode="auto">
          <a:xfrm>
            <a:off x="3808258" y="9360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b" anchorCtr="0" compatLnSpc="1">
            <a:prstTxWarp prst="textNoShape">
              <a:avLst/>
            </a:prstTxWarp>
          </a:bodyPr>
          <a:lstStyle>
            <a:lvl1pPr algn="r" defTabSz="913930">
              <a:defRPr sz="1200">
                <a:ea typeface="ＭＳ Ｐゴシック" pitchFamily="50" charset="-128"/>
              </a:defRPr>
            </a:lvl1pPr>
          </a:lstStyle>
          <a:p>
            <a:pPr>
              <a:defRPr/>
            </a:pPr>
            <a:fld id="{1F9791A0-6079-4EC0-8361-CCB681021807}" type="slidenum">
              <a:rPr lang="en-US" altLang="ja-JP"/>
              <a:pPr>
                <a:defRPr/>
              </a:pPr>
              <a:t>‹#›</a:t>
            </a:fld>
            <a:endParaRPr lang="en-US" altLang="ja-JP"/>
          </a:p>
        </p:txBody>
      </p:sp>
    </p:spTree>
    <p:extLst>
      <p:ext uri="{BB962C8B-B14F-4D97-AF65-F5344CB8AC3E}">
        <p14:creationId xmlns:p14="http://schemas.microsoft.com/office/powerpoint/2010/main" val="3791543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4"/>
            <a:ext cx="2920193" cy="49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t" anchorCtr="0" compatLnSpc="1">
            <a:prstTxWarp prst="textNoShape">
              <a:avLst/>
            </a:prstTxWarp>
          </a:bodyPr>
          <a:lstStyle>
            <a:lvl1pPr defTabSz="913930">
              <a:defRPr sz="1200">
                <a:ea typeface="ＭＳ Ｐゴシック" pitchFamily="50" charset="-128"/>
              </a:defRPr>
            </a:lvl1pPr>
          </a:lstStyle>
          <a:p>
            <a:pPr>
              <a:defRPr/>
            </a:pPr>
            <a:endParaRPr lang="en-US" altLang="ja-JP"/>
          </a:p>
        </p:txBody>
      </p:sp>
      <p:sp>
        <p:nvSpPr>
          <p:cNvPr id="67587" name="Rectangle 3"/>
          <p:cNvSpPr>
            <a:spLocks noGrp="1" noChangeArrowheads="1"/>
          </p:cNvSpPr>
          <p:nvPr>
            <p:ph type="dt" idx="1"/>
          </p:nvPr>
        </p:nvSpPr>
        <p:spPr bwMode="auto">
          <a:xfrm>
            <a:off x="3814003" y="4"/>
            <a:ext cx="2920193" cy="49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t" anchorCtr="0" compatLnSpc="1">
            <a:prstTxWarp prst="textNoShape">
              <a:avLst/>
            </a:prstTxWarp>
          </a:bodyPr>
          <a:lstStyle>
            <a:lvl1pPr algn="r" defTabSz="913930">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72321" y="4686541"/>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7590" name="Rectangle 6"/>
          <p:cNvSpPr>
            <a:spLocks noGrp="1" noChangeArrowheads="1"/>
          </p:cNvSpPr>
          <p:nvPr>
            <p:ph type="ftr" sz="quarter" idx="4"/>
          </p:nvPr>
        </p:nvSpPr>
        <p:spPr bwMode="auto">
          <a:xfrm>
            <a:off x="1" y="9371507"/>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b" anchorCtr="0" compatLnSpc="1">
            <a:prstTxWarp prst="textNoShape">
              <a:avLst/>
            </a:prstTxWarp>
          </a:bodyPr>
          <a:lstStyle>
            <a:lvl1pPr defTabSz="913930">
              <a:defRPr sz="1200">
                <a:ea typeface="ＭＳ Ｐゴシック" pitchFamily="50" charset="-128"/>
              </a:defRPr>
            </a:lvl1pPr>
          </a:lstStyle>
          <a:p>
            <a:pPr>
              <a:defRPr/>
            </a:pPr>
            <a:endParaRPr lang="en-US" altLang="ja-JP"/>
          </a:p>
        </p:txBody>
      </p:sp>
      <p:sp>
        <p:nvSpPr>
          <p:cNvPr id="67591" name="Rectangle 7"/>
          <p:cNvSpPr>
            <a:spLocks noGrp="1" noChangeArrowheads="1"/>
          </p:cNvSpPr>
          <p:nvPr>
            <p:ph type="sldNum" sz="quarter" idx="5"/>
          </p:nvPr>
        </p:nvSpPr>
        <p:spPr bwMode="auto">
          <a:xfrm>
            <a:off x="3814003" y="9371507"/>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1" tIns="45691" rIns="91381" bIns="45691" numCol="1" anchor="b" anchorCtr="0" compatLnSpc="1">
            <a:prstTxWarp prst="textNoShape">
              <a:avLst/>
            </a:prstTxWarp>
          </a:bodyPr>
          <a:lstStyle>
            <a:lvl1pPr algn="r" defTabSz="913930">
              <a:defRPr sz="1200">
                <a:ea typeface="ＭＳ Ｐゴシック" pitchFamily="50" charset="-128"/>
              </a:defRPr>
            </a:lvl1pPr>
          </a:lstStyle>
          <a:p>
            <a:pPr>
              <a:defRPr/>
            </a:pPr>
            <a:fld id="{8578FE95-C316-42DF-98FA-AA8E9B842238}" type="slidenum">
              <a:rPr lang="en-US" altLang="ja-JP"/>
              <a:pPr>
                <a:defRPr/>
              </a:pPr>
              <a:t>‹#›</a:t>
            </a:fld>
            <a:endParaRPr lang="en-US" altLang="ja-JP"/>
          </a:p>
        </p:txBody>
      </p:sp>
    </p:spTree>
    <p:extLst>
      <p:ext uri="{BB962C8B-B14F-4D97-AF65-F5344CB8AC3E}">
        <p14:creationId xmlns:p14="http://schemas.microsoft.com/office/powerpoint/2010/main" val="4047327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07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06349"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63494"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15874"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76423" algn="l" defTabSz="910565" rtl="0" eaLnBrk="1" latinLnBrk="0" hangingPunct="1">
      <a:defRPr kumimoji="1" sz="1200" kern="1200">
        <a:solidFill>
          <a:schemeClr val="tx1"/>
        </a:solidFill>
        <a:latin typeface="+mn-lt"/>
        <a:ea typeface="+mn-ea"/>
        <a:cs typeface="+mn-cs"/>
      </a:defRPr>
    </a:lvl6pPr>
    <a:lvl7pPr marL="2731679" algn="l" defTabSz="910565" rtl="0" eaLnBrk="1" latinLnBrk="0" hangingPunct="1">
      <a:defRPr kumimoji="1" sz="1200" kern="1200">
        <a:solidFill>
          <a:schemeClr val="tx1"/>
        </a:solidFill>
        <a:latin typeface="+mn-lt"/>
        <a:ea typeface="+mn-ea"/>
        <a:cs typeface="+mn-cs"/>
      </a:defRPr>
    </a:lvl7pPr>
    <a:lvl8pPr marL="3186971" algn="l" defTabSz="910565" rtl="0" eaLnBrk="1" latinLnBrk="0" hangingPunct="1">
      <a:defRPr kumimoji="1" sz="1200" kern="1200">
        <a:solidFill>
          <a:schemeClr val="tx1"/>
        </a:solidFill>
        <a:latin typeface="+mn-lt"/>
        <a:ea typeface="+mn-ea"/>
        <a:cs typeface="+mn-cs"/>
      </a:defRPr>
    </a:lvl8pPr>
    <a:lvl9pPr marL="3642251" algn="l" defTabSz="9105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900113" y="739775"/>
            <a:ext cx="4933950" cy="3702050"/>
          </a:xfrm>
          <a:ln/>
        </p:spPr>
      </p:sp>
      <p:sp>
        <p:nvSpPr>
          <p:cNvPr id="52228" name="Rectangle 3"/>
          <p:cNvSpPr>
            <a:spLocks noGrp="1" noChangeArrowheads="1"/>
          </p:cNvSpPr>
          <p:nvPr>
            <p:ph type="body" idx="1"/>
          </p:nvPr>
        </p:nvSpPr>
        <p:spPr>
          <a:xfrm>
            <a:off x="672321" y="4686547"/>
            <a:ext cx="5391124" cy="4442283"/>
          </a:xfrm>
          <a:noFill/>
        </p:spPr>
        <p:txBody>
          <a:bodyPr/>
          <a:lstStyle/>
          <a:p>
            <a:pPr eaLnBrk="1" hangingPunct="1"/>
            <a:r>
              <a:rPr lang="en-US" altLang="ja-JP" b="1" dirty="0">
                <a:ea typeface="ＭＳ Ｐ明朝" charset="-128"/>
              </a:rPr>
              <a:t>【</a:t>
            </a:r>
            <a:r>
              <a:rPr lang="ja-JP" altLang="en-US" b="1" dirty="0">
                <a:ea typeface="ＭＳ Ｐ明朝" charset="-128"/>
              </a:rPr>
              <a:t>スライド２</a:t>
            </a:r>
            <a:r>
              <a:rPr lang="en-US" altLang="ja-JP" b="1" dirty="0">
                <a:ea typeface="ＭＳ Ｐ明朝" charset="-128"/>
              </a:rPr>
              <a:t>】</a:t>
            </a:r>
            <a:r>
              <a:rPr lang="ja-JP" altLang="en-US" b="1" dirty="0">
                <a:ea typeface="ＭＳ Ｐ明朝" charset="-128"/>
              </a:rPr>
              <a:t>東京における都市計画道路の整備状況</a:t>
            </a:r>
          </a:p>
          <a:p>
            <a:pPr eaLnBrk="1" hangingPunct="1"/>
            <a:r>
              <a:rPr lang="ja-JP" altLang="en-US" dirty="0">
                <a:ea typeface="ＭＳ Ｐ明朝" charset="-128"/>
              </a:rPr>
              <a:t>○</a:t>
            </a:r>
            <a:r>
              <a:rPr lang="ja-JP" altLang="en-US" sz="1400" dirty="0">
                <a:ea typeface="ＭＳ Ｐ明朝" charset="-128"/>
              </a:rPr>
              <a:t>はじめに東京２３区における都市計画道路の現状についてご説明します。</a:t>
            </a:r>
          </a:p>
          <a:p>
            <a:pPr eaLnBrk="1" hangingPunct="1"/>
            <a:endParaRPr lang="ja-JP" altLang="en-US" sz="1400" b="1" dirty="0">
              <a:ea typeface="ＭＳ Ｐ明朝" charset="-128"/>
            </a:endParaRPr>
          </a:p>
          <a:p>
            <a:pPr eaLnBrk="1" hangingPunct="1"/>
            <a:r>
              <a:rPr lang="ja-JP" altLang="en-US" sz="1400" dirty="0">
                <a:ea typeface="ＭＳ Ｐ明朝" charset="-128"/>
              </a:rPr>
              <a:t>○東京都では、都市の防災性の向上、生活環境の改善、利便性の向上、慢性化する交通渋滞の解消に向けて体系的な都市計画道路の整備を進めております。</a:t>
            </a:r>
          </a:p>
          <a:p>
            <a:pPr eaLnBrk="1" hangingPunct="1"/>
            <a:endParaRPr lang="ja-JP" altLang="en-US" sz="1400" dirty="0">
              <a:ea typeface="ＭＳ Ｐ明朝" charset="-128"/>
            </a:endParaRPr>
          </a:p>
          <a:p>
            <a:pPr eaLnBrk="1" hangingPunct="1"/>
            <a:r>
              <a:rPr lang="ja-JP" altLang="en-US" sz="1400" dirty="0">
                <a:ea typeface="ＭＳ Ｐ明朝" charset="-128"/>
              </a:rPr>
              <a:t>○２３区における都市計画道路の大部分が、昭和２１年の戦災復興計画により都市計画決定されました。総延長は、約１，７００ｋｍあります。</a:t>
            </a:r>
          </a:p>
          <a:p>
            <a:pPr eaLnBrk="1" hangingPunct="1"/>
            <a:endParaRPr lang="ja-JP" altLang="en-US" sz="1400" dirty="0">
              <a:ea typeface="ＭＳ Ｐ明朝" charset="-128"/>
            </a:endParaRPr>
          </a:p>
          <a:p>
            <a:pPr eaLnBrk="1" hangingPunct="1"/>
            <a:r>
              <a:rPr lang="ja-JP" altLang="en-US" sz="1400" dirty="0">
                <a:ea typeface="ＭＳ Ｐ明朝" charset="-128"/>
              </a:rPr>
              <a:t>○これだけの都市計画道路の整備にあたり、より効率的・効果的に進めるために、整備する路線を選定した「事業化計画」を策定し整備を進めてきました。</a:t>
            </a:r>
          </a:p>
          <a:p>
            <a:pPr eaLnBrk="1" hangingPunct="1"/>
            <a:endParaRPr lang="ja-JP" altLang="en-US" sz="1400" dirty="0">
              <a:ea typeface="ＭＳ Ｐ明朝" charset="-128"/>
            </a:endParaRPr>
          </a:p>
          <a:p>
            <a:pPr eaLnBrk="1" hangingPunct="1"/>
            <a:r>
              <a:rPr lang="ja-JP" altLang="en-US" sz="1400" dirty="0">
                <a:ea typeface="ＭＳ Ｐ明朝" charset="-128"/>
              </a:rPr>
              <a:t>○現在は、「第三次事業化計画」に基づき整備を進めております。</a:t>
            </a:r>
          </a:p>
          <a:p>
            <a:pPr eaLnBrk="1" hangingPunct="1"/>
            <a:r>
              <a:rPr lang="ja-JP" altLang="en-US" sz="1400" dirty="0">
                <a:ea typeface="ＭＳ Ｐ明朝" charset="-128"/>
              </a:rPr>
              <a:t>　今回の補助９０号線（梶原）は、この計画のひとつとなっています。</a:t>
            </a:r>
          </a:p>
          <a:p>
            <a:pPr eaLnBrk="1" hangingPunct="1"/>
            <a:endParaRPr lang="en-US" altLang="ja-JP" sz="1400" dirty="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3</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xfrm>
            <a:off x="906463" y="739775"/>
            <a:ext cx="4933950" cy="3702050"/>
          </a:xfrm>
          <a:ln/>
        </p:spPr>
      </p:sp>
      <p:sp>
        <p:nvSpPr>
          <p:cNvPr id="62468" name="Rectangle 3"/>
          <p:cNvSpPr>
            <a:spLocks noGrp="1" noChangeArrowheads="1"/>
          </p:cNvSpPr>
          <p:nvPr>
            <p:ph type="body" idx="1"/>
          </p:nvPr>
        </p:nvSpPr>
        <p:spPr>
          <a:xfrm>
            <a:off x="672321" y="4684968"/>
            <a:ext cx="5391124" cy="4442283"/>
          </a:xfrm>
          <a:noFill/>
        </p:spPr>
        <p:txBody>
          <a:bodyPr/>
          <a:lstStyle/>
          <a:p>
            <a:pPr marL="226515" indent="-226515"/>
            <a:r>
              <a:rPr lang="en-US" altLang="ja-JP" dirty="0">
                <a:ea typeface="ＭＳ Ｐ明朝" charset="-128"/>
              </a:rPr>
              <a:t>➽</a:t>
            </a:r>
            <a:r>
              <a:rPr lang="ja-JP" altLang="en-US" dirty="0">
                <a:ea typeface="ＭＳ Ｐ明朝" charset="-128"/>
              </a:rPr>
              <a:t>（スクリーン　１５．境界立会確認の例（その１））</a:t>
            </a:r>
          </a:p>
          <a:p>
            <a:pPr marL="226515" indent="-226515"/>
            <a:r>
              <a:rPr lang="ja-JP" altLang="en-US" dirty="0">
                <a:ea typeface="ＭＳ Ｐ明朝" charset="-128"/>
              </a:rPr>
              <a:t>次に、用地測量時の境界立会確認の例（その１）といたしまして、</a:t>
            </a:r>
          </a:p>
          <a:p>
            <a:pPr marL="226515" indent="-226515"/>
            <a:r>
              <a:rPr lang="ja-JP" altLang="en-US" dirty="0">
                <a:ea typeface="ＭＳ Ｐ明朝" charset="-128"/>
              </a:rPr>
              <a:t>土地権利者様の境界に関する立会いについてご説明させていただきます。</a:t>
            </a:r>
          </a:p>
          <a:p>
            <a:pPr marL="226515" indent="-226515"/>
            <a:r>
              <a:rPr lang="ja-JP" altLang="en-US" dirty="0">
                <a:ea typeface="ＭＳ Ｐ明朝" charset="-128"/>
              </a:rPr>
              <a:t>お手もとのダイジェスト版の３ページにも同じものがございます。</a:t>
            </a:r>
          </a:p>
          <a:p>
            <a:pPr marL="226515" indent="-226515"/>
            <a:r>
              <a:rPr lang="ja-JP" altLang="en-US" dirty="0">
                <a:ea typeface="ＭＳ Ｐ明朝" charset="-128"/>
              </a:rPr>
              <a:t>画面上、</a:t>
            </a:r>
            <a:r>
              <a:rPr lang="ja-JP" altLang="en-US" dirty="0" err="1">
                <a:ea typeface="ＭＳ Ｐ明朝" charset="-128"/>
              </a:rPr>
              <a:t>き</a:t>
            </a:r>
            <a:r>
              <a:rPr lang="ja-JP" altLang="en-US" dirty="0">
                <a:ea typeface="ＭＳ Ｐ明朝" charset="-128"/>
              </a:rPr>
              <a:t>みどり色は現在の道路、水色は建物を表しております。</a:t>
            </a:r>
          </a:p>
          <a:p>
            <a:pPr marL="226515" indent="-226515"/>
            <a:r>
              <a:rPr lang="ja-JP" altLang="en-US" dirty="0">
                <a:ea typeface="ＭＳ Ｐ明朝" charset="-128"/>
              </a:rPr>
              <a:t>赤い細い線が、それぞれの一筆ごとの土地の境界線を表しています。</a:t>
            </a:r>
          </a:p>
          <a:p>
            <a:pPr marL="226515" indent="-226515"/>
            <a:r>
              <a:rPr lang="ja-JP" altLang="en-US" dirty="0">
                <a:ea typeface="ＭＳ Ｐ明朝" charset="-128"/>
              </a:rPr>
              <a:t>そして、左から右横方向にある、青い２本の線が、都市計画線になります。</a:t>
            </a:r>
          </a:p>
          <a:p>
            <a:pPr marL="226515" indent="-226515"/>
            <a:r>
              <a:rPr lang="ja-JP" altLang="en-US" dirty="0">
                <a:ea typeface="ＭＳ Ｐ明朝" charset="-128"/>
              </a:rPr>
              <a:t>この都市計画線の間にはいる土地が、計画する道路の範囲となります。</a:t>
            </a:r>
          </a:p>
          <a:p>
            <a:pPr marL="226515" indent="-226515"/>
            <a:r>
              <a:rPr lang="ja-JP" altLang="en-US" dirty="0">
                <a:ea typeface="ＭＳ Ｐ明朝" charset="-128"/>
              </a:rPr>
              <a:t>そして、濃い緑色に塗られた①という土地が、ございます。その土地のおおよそ真ん中に、青い線で都市計画線が通っています。この①の土地の都市計画線内に入る下の部分を道路用地として取得させていただきたいという場合、どの位置で立会いをお願いすることになるか、という例になりますが・・・。</a:t>
            </a:r>
          </a:p>
          <a:p>
            <a:pPr marL="226515" indent="-226515"/>
            <a:r>
              <a:rPr lang="ja-JP" altLang="en-US" dirty="0">
                <a:ea typeface="ＭＳ Ｐ明朝" charset="-128"/>
              </a:rPr>
              <a:t>まず、①の土地の範囲を確認する必要があるため、①の土地と隣接する土地との境界確認が必要になります。スクリーン上では、①の土地のまわり、</a:t>
            </a:r>
          </a:p>
          <a:p>
            <a:pPr marL="226515" indent="-226515"/>
            <a:r>
              <a:rPr lang="ja-JP" altLang="en-US" dirty="0">
                <a:ea typeface="ＭＳ Ｐ明朝" charset="-128"/>
              </a:rPr>
              <a:t>イ、ロ、ハ、ニ、ホの番号を付けた赤い丸の境界点の確認が必要になります。</a:t>
            </a:r>
          </a:p>
          <a:p>
            <a:pPr marL="226515" indent="-226515"/>
            <a:r>
              <a:rPr lang="ja-JP" altLang="en-US" dirty="0">
                <a:ea typeface="ＭＳ Ｐ明朝" charset="-128"/>
              </a:rPr>
              <a:t>①の土地の権利者様と隣接する、まわりの土地、左側から②、③、④、⑤、</a:t>
            </a:r>
          </a:p>
          <a:p>
            <a:pPr marL="226515" indent="-226515"/>
            <a:r>
              <a:rPr lang="ja-JP" altLang="en-US" dirty="0">
                <a:ea typeface="ＭＳ Ｐ明朝" charset="-128"/>
              </a:rPr>
              <a:t>これらの土地の権利者様にも立会いをお願いすることになります。</a:t>
            </a:r>
          </a:p>
          <a:p>
            <a:pPr marL="226515" indent="-226515"/>
            <a:r>
              <a:rPr lang="ja-JP" altLang="en-US" dirty="0">
                <a:ea typeface="ＭＳ Ｐ明朝" charset="-128"/>
              </a:rPr>
              <a:t>この例では③と④の土地の権利者様は、都市計画線に掛かっていませんが、</a:t>
            </a:r>
          </a:p>
          <a:p>
            <a:pPr marL="226515" indent="-226515"/>
            <a:r>
              <a:rPr lang="ja-JP" altLang="en-US" dirty="0">
                <a:ea typeface="ＭＳ Ｐ明朝" charset="-128"/>
              </a:rPr>
              <a:t>①の方の土地の範囲を確認するため、境界確認のご協力をお願いすることになりますので、その際にはどうぞよろしくお願いいたします。</a:t>
            </a:r>
          </a:p>
          <a:p>
            <a:pPr marL="226515" indent="-226515"/>
            <a:r>
              <a:rPr lang="ja-JP" altLang="en-US" dirty="0">
                <a:ea typeface="ＭＳ Ｐ明朝" charset="-128"/>
              </a:rPr>
              <a:t>   また、一筆の土地に異なる利用形態及び権利があるときは、利用形態や権利ごとに確認を行います。例えば、一筆のなかに複数の借地権がある場合などです。</a:t>
            </a:r>
          </a:p>
          <a:p>
            <a:pPr marL="226515" indent="-226515"/>
            <a:r>
              <a:rPr lang="ja-JP" altLang="en-US" dirty="0">
                <a:ea typeface="ＭＳ Ｐ明朝" charset="-128"/>
              </a:rPr>
              <a:t>   そのほか、既存の道路等の公共用地と隣接している土地の場合は、公私境界についても確認の立会いをお願いいたします。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13</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xfrm>
            <a:off x="906463" y="739775"/>
            <a:ext cx="4933950" cy="3702050"/>
          </a:xfrm>
          <a:ln/>
        </p:spPr>
      </p:sp>
      <p:sp>
        <p:nvSpPr>
          <p:cNvPr id="63492" name="Rectangle 3"/>
          <p:cNvSpPr>
            <a:spLocks noGrp="1" noChangeArrowheads="1"/>
          </p:cNvSpPr>
          <p:nvPr>
            <p:ph type="body" idx="1"/>
          </p:nvPr>
        </p:nvSpPr>
        <p:spPr>
          <a:xfrm>
            <a:off x="672321" y="4684968"/>
            <a:ext cx="5391124" cy="4442283"/>
          </a:xfrm>
          <a:noFill/>
        </p:spPr>
        <p:txBody>
          <a:bodyPr/>
          <a:lstStyle/>
          <a:p>
            <a:pPr marL="226515" indent="-226515">
              <a:lnSpc>
                <a:spcPct val="90000"/>
              </a:lnSpc>
            </a:pPr>
            <a:r>
              <a:rPr lang="en-US" altLang="ja-JP" sz="1000" dirty="0">
                <a:ea typeface="ＭＳ Ｐ明朝" charset="-128"/>
              </a:rPr>
              <a:t>➽</a:t>
            </a:r>
            <a:r>
              <a:rPr lang="ja-JP" altLang="en-US" sz="1000" dirty="0">
                <a:ea typeface="ＭＳ Ｐ明朝" charset="-128"/>
              </a:rPr>
              <a:t>（スクリーン　１６．境界立会確認の例（その２））</a:t>
            </a:r>
          </a:p>
          <a:p>
            <a:pPr marL="226515" indent="-226515">
              <a:lnSpc>
                <a:spcPct val="90000"/>
              </a:lnSpc>
            </a:pPr>
            <a:r>
              <a:rPr lang="ja-JP" altLang="en-US" sz="1000" dirty="0">
                <a:ea typeface="ＭＳ Ｐ明朝" charset="-128"/>
              </a:rPr>
              <a:t>次に、境界立会確認の例（その２）といたしまして、横方向に引いております</a:t>
            </a:r>
          </a:p>
          <a:p>
            <a:pPr marL="226515" indent="-226515">
              <a:lnSpc>
                <a:spcPct val="90000"/>
              </a:lnSpc>
            </a:pPr>
            <a:r>
              <a:rPr lang="ja-JP" altLang="en-US" sz="1000" dirty="0">
                <a:ea typeface="ＭＳ Ｐ明朝" charset="-128"/>
              </a:rPr>
              <a:t>青い都市計画線と細い赤い線が交わる部分、これを交点といいまして、これが境界点となります。この境界点の表示についてご説明いたします。</a:t>
            </a:r>
          </a:p>
          <a:p>
            <a:pPr marL="226515" indent="-226515">
              <a:lnSpc>
                <a:spcPct val="90000"/>
              </a:lnSpc>
            </a:pPr>
            <a:r>
              <a:rPr lang="ja-JP" altLang="en-US" sz="1000" dirty="0">
                <a:ea typeface="ＭＳ Ｐ明朝" charset="-128"/>
              </a:rPr>
              <a:t>お手もとのダイジェスト版の４ページにも同じものがございます。</a:t>
            </a:r>
          </a:p>
          <a:p>
            <a:pPr marL="226515" indent="-226515">
              <a:lnSpc>
                <a:spcPct val="90000"/>
              </a:lnSpc>
            </a:pPr>
            <a:r>
              <a:rPr lang="ja-JP" altLang="en-US" sz="1000" dirty="0">
                <a:ea typeface="ＭＳ Ｐ明朝" charset="-128"/>
              </a:rPr>
              <a:t>①の土地のおおよそ真ん中に通っている青い都市計画線と、①の土地と、②の土地との境界線との交点に、ひらがな文字の「あ」が付いた青い丸の点、同じく、①の土地と⑤の土地との境界線との交点に、ひらがな文字の「い」がついた青い丸の点がございます。この青い丸の境界点は、都市計画線の内側と都市計画線の外側、つまり、将来、道路になる土地と、</a:t>
            </a:r>
          </a:p>
          <a:p>
            <a:pPr marL="226515" indent="-226515">
              <a:lnSpc>
                <a:spcPct val="90000"/>
              </a:lnSpc>
            </a:pPr>
            <a:r>
              <a:rPr lang="ja-JP" altLang="en-US" sz="1000" dirty="0">
                <a:ea typeface="ＭＳ Ｐ明朝" charset="-128"/>
              </a:rPr>
              <a:t>皆様の土地との境界点ということになります。</a:t>
            </a:r>
          </a:p>
          <a:p>
            <a:pPr marL="226515" indent="-226515">
              <a:lnSpc>
                <a:spcPct val="90000"/>
              </a:lnSpc>
            </a:pPr>
            <a:r>
              <a:rPr lang="ja-JP" altLang="en-US" sz="1000" dirty="0">
                <a:ea typeface="ＭＳ Ｐ明朝" charset="-128"/>
              </a:rPr>
              <a:t>この境界点を、現地に明示いたします。その際、①、②、⑤の土地の権利者様のご了解をいただいたうえで、金属鋲や、プラスチック杭等の表示物、また、既存の塀の上に位置する場合などは、刻印や、ペンキ等の表示をさせていただきたいと思いますので、ご協力のほどお願いいたします。</a:t>
            </a:r>
          </a:p>
          <a:p>
            <a:pPr marL="226515" indent="-226515">
              <a:lnSpc>
                <a:spcPct val="90000"/>
              </a:lnSpc>
            </a:pPr>
            <a:r>
              <a:rPr lang="ja-JP" altLang="en-US" sz="1000" dirty="0">
                <a:ea typeface="ＭＳ Ｐ明朝" charset="-128"/>
              </a:rPr>
              <a:t>以上が、境界立会確認の例（その２）となります。</a:t>
            </a:r>
          </a:p>
          <a:p>
            <a:pPr marL="226515" indent="-226515">
              <a:lnSpc>
                <a:spcPct val="90000"/>
              </a:lnSpc>
            </a:pPr>
            <a:r>
              <a:rPr lang="ja-JP" altLang="en-US" sz="1000" dirty="0">
                <a:ea typeface="ＭＳ Ｐ明朝" charset="-128"/>
              </a:rPr>
              <a:t>（最後に）</a:t>
            </a:r>
          </a:p>
          <a:p>
            <a:pPr marL="226515" indent="-226515">
              <a:lnSpc>
                <a:spcPct val="90000"/>
              </a:lnSpc>
            </a:pPr>
            <a:r>
              <a:rPr lang="ja-JP" altLang="en-US" sz="1000" dirty="0">
                <a:ea typeface="ＭＳ Ｐ明朝" charset="-128"/>
              </a:rPr>
              <a:t>関係権利者さまに境界確認立会いのお願いをする用地測量は、現況測量が終了し、整いしだい、実施させていただく予定です。そのため、現時点では、測量会社は決まっておりません。用地測量を始めるに当たりましては、先ほどの現況測量と同じようにチラシをお配りいたします。測量作業を行うときは腕章を付けること、身分証明書を携帯することは現況測量と同じです。また、皆様の土地に立ち入る場合は事前にご了解をいただいてから、</a:t>
            </a:r>
          </a:p>
          <a:p>
            <a:pPr marL="226515" indent="-226515">
              <a:lnSpc>
                <a:spcPct val="90000"/>
              </a:lnSpc>
            </a:pPr>
            <a:r>
              <a:rPr lang="ja-JP" altLang="en-US" sz="1000" dirty="0">
                <a:ea typeface="ＭＳ Ｐ明朝" charset="-128"/>
              </a:rPr>
              <a:t>立ち入らせていただくというのも変わりありません。</a:t>
            </a:r>
          </a:p>
          <a:p>
            <a:pPr marL="226515" indent="-226515">
              <a:lnSpc>
                <a:spcPct val="90000"/>
              </a:lnSpc>
            </a:pPr>
            <a:r>
              <a:rPr lang="ja-JP" altLang="en-US" sz="1000" dirty="0">
                <a:ea typeface="ＭＳ Ｐ明朝" charset="-128"/>
              </a:rPr>
              <a:t>用地測量を行なう際も、これから実施いたします現況測量と同様に、</a:t>
            </a:r>
          </a:p>
          <a:p>
            <a:pPr marL="226515" indent="-226515">
              <a:lnSpc>
                <a:spcPct val="90000"/>
              </a:lnSpc>
            </a:pPr>
            <a:r>
              <a:rPr lang="ja-JP" altLang="en-US" sz="1000" dirty="0">
                <a:ea typeface="ＭＳ Ｐ明朝" charset="-128"/>
              </a:rPr>
              <a:t>ご理解、ご協力の程、よろしくお願いいたします。</a:t>
            </a:r>
          </a:p>
          <a:p>
            <a:pPr marL="226515" indent="-226515">
              <a:lnSpc>
                <a:spcPct val="90000"/>
              </a:lnSpc>
            </a:pPr>
            <a:r>
              <a:rPr lang="ja-JP" altLang="en-US" sz="1000" dirty="0">
                <a:ea typeface="ＭＳ Ｐ明朝" charset="-128"/>
              </a:rPr>
              <a:t>以上で、現況測量と用地測量について、説明させていただきました。どうもありがとうございました。（礼）</a:t>
            </a:r>
          </a:p>
          <a:p>
            <a:pPr marL="226515" indent="-226515">
              <a:lnSpc>
                <a:spcPct val="90000"/>
              </a:lnSpc>
            </a:pPr>
            <a:endParaRPr lang="en-US" altLang="ja-JP" sz="1000" dirty="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14</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xfrm>
            <a:off x="906463" y="739775"/>
            <a:ext cx="4933950" cy="3702050"/>
          </a:xfrm>
          <a:ln/>
        </p:spPr>
      </p:sp>
      <p:sp>
        <p:nvSpPr>
          <p:cNvPr id="59396" name="Rectangle 3"/>
          <p:cNvSpPr>
            <a:spLocks noGrp="1" noChangeArrowheads="1"/>
          </p:cNvSpPr>
          <p:nvPr>
            <p:ph type="body" idx="1"/>
          </p:nvPr>
        </p:nvSpPr>
        <p:spPr>
          <a:xfrm>
            <a:off x="672321" y="4689700"/>
            <a:ext cx="5391124" cy="4437555"/>
          </a:xfrm>
          <a:noFill/>
        </p:spPr>
        <p:txBody>
          <a:bodyPr/>
          <a:lstStyle/>
          <a:p>
            <a:r>
              <a:rPr lang="en-US" altLang="ja-JP" dirty="0">
                <a:ea typeface="ＭＳ Ｐ明朝" charset="-128"/>
              </a:rPr>
              <a:t>➽</a:t>
            </a:r>
            <a:r>
              <a:rPr lang="ja-JP" altLang="en-US" dirty="0">
                <a:ea typeface="ＭＳ Ｐ明朝" charset="-128"/>
              </a:rPr>
              <a:t>（スクリーン　身分証明書、腕章）</a:t>
            </a:r>
          </a:p>
          <a:p>
            <a:r>
              <a:rPr lang="ja-JP" altLang="en-US" dirty="0">
                <a:ea typeface="ＭＳ Ｐ明朝" charset="-128"/>
              </a:rPr>
              <a:t>測量作業を行うときには、測量会社の作業班に、スライド左側の、顔写真付きで、東京都第六建設事務所が発行する身分証明書を携帯させます。そして、</a:t>
            </a:r>
          </a:p>
          <a:p>
            <a:r>
              <a:rPr lang="ja-JP" altLang="en-US" dirty="0">
                <a:ea typeface="ＭＳ Ｐ明朝" charset="-128"/>
              </a:rPr>
              <a:t>スライド右側の「東京都建設局　受託会社」と書いた腕章を付けさせます。</a:t>
            </a:r>
          </a:p>
          <a:p>
            <a:r>
              <a:rPr lang="ja-JP" altLang="en-US" dirty="0">
                <a:ea typeface="ＭＳ Ｐ明朝" charset="-128"/>
              </a:rPr>
              <a:t>◎（測量会社の紹介）</a:t>
            </a:r>
          </a:p>
          <a:p>
            <a:r>
              <a:rPr lang="ja-JP" altLang="en-US" dirty="0">
                <a:ea typeface="ＭＳ Ｐ明朝" charset="-128"/>
              </a:rPr>
              <a:t>　　それではここで、株式会社フジヤマの職員を紹介させて頂きます。</a:t>
            </a:r>
          </a:p>
          <a:p>
            <a:r>
              <a:rPr lang="ja-JP" altLang="en-US" dirty="0">
                <a:ea typeface="ＭＳ Ｐ明朝" charset="-128"/>
              </a:rPr>
              <a:t>→株式会社フジヤマの現場作業班を紹介　（作業服、作業帽、腕章）</a:t>
            </a:r>
          </a:p>
          <a:p>
            <a:r>
              <a:rPr lang="ja-JP" altLang="en-US" dirty="0">
                <a:ea typeface="ＭＳ Ｐ明朝" charset="-128"/>
              </a:rPr>
              <a:t>　このような作業服、（作業帽）、腕章を付けた格好で測量作業をいたします。</a:t>
            </a:r>
          </a:p>
          <a:p>
            <a:r>
              <a:rPr lang="ja-JP" altLang="en-US" dirty="0">
                <a:ea typeface="ＭＳ Ｐ明朝" charset="-128"/>
              </a:rPr>
              <a:t>　では、現場責任者から、一言ごあいさつをお願いします。</a:t>
            </a:r>
          </a:p>
          <a:p>
            <a:r>
              <a:rPr lang="ja-JP" altLang="en-US" dirty="0">
                <a:ea typeface="ＭＳ Ｐ明朝" charset="-128"/>
              </a:rPr>
              <a:t>（自己紹介）</a:t>
            </a:r>
          </a:p>
          <a:p>
            <a:r>
              <a:rPr lang="ja-JP" altLang="en-US" dirty="0">
                <a:ea typeface="ＭＳ Ｐ明朝" charset="-128"/>
              </a:rPr>
              <a:t>どうもありがとうございます。（席におもどりください。）</a:t>
            </a:r>
          </a:p>
          <a:p>
            <a:r>
              <a:rPr lang="ja-JP" altLang="en-US" dirty="0">
                <a:ea typeface="ＭＳ Ｐ明朝" charset="-128"/>
              </a:rPr>
              <a:t>なお、測量作業について、何かお尋ねになりたいことが、ございましたら、</a:t>
            </a:r>
          </a:p>
          <a:p>
            <a:r>
              <a:rPr lang="ja-JP" altLang="en-US" dirty="0">
                <a:ea typeface="ＭＳ Ｐ明朝" charset="-128"/>
              </a:rPr>
              <a:t>事前に皆様に、お配りした本日の説明会のお知らせのチラシや、本日受付でお渡ししている、ひまわりの写真が載っています「道路整備計画のあらまし」の裏面に、東京都第六建設事務所の問合せ先、電話番号を記入してございますので、</a:t>
            </a:r>
          </a:p>
          <a:p>
            <a:r>
              <a:rPr lang="ja-JP" altLang="en-US" dirty="0">
                <a:ea typeface="ＭＳ Ｐ明朝" charset="-128"/>
              </a:rPr>
              <a:t>ご遠慮なくお問合せくださいますよう、お願いいたします。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15</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xfrm>
            <a:off x="901700" y="739775"/>
            <a:ext cx="4932363" cy="3700463"/>
          </a:xfrm>
          <a:ln/>
        </p:spPr>
      </p:sp>
      <p:sp>
        <p:nvSpPr>
          <p:cNvPr id="66564" name="Rectangle 3"/>
          <p:cNvSpPr>
            <a:spLocks noGrp="1" noChangeArrowheads="1"/>
          </p:cNvSpPr>
          <p:nvPr>
            <p:ph type="body" idx="1"/>
          </p:nvPr>
        </p:nvSpPr>
        <p:spPr>
          <a:noFill/>
        </p:spPr>
        <p:txBody>
          <a:bodyPr/>
          <a:lstStyle/>
          <a:p>
            <a:pPr eaLnBrk="1" hangingPunct="1"/>
            <a:endParaRPr lang="ja-JP" altLang="ja-JP">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16</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901700" y="739775"/>
            <a:ext cx="4932363" cy="3700463"/>
          </a:xfrm>
          <a:ln/>
        </p:spPr>
      </p:sp>
      <p:sp>
        <p:nvSpPr>
          <p:cNvPr id="55300" name="Rectangle 3"/>
          <p:cNvSpPr>
            <a:spLocks noGrp="1" noChangeArrowheads="1"/>
          </p:cNvSpPr>
          <p:nvPr>
            <p:ph type="body" idx="1"/>
          </p:nvPr>
        </p:nvSpPr>
        <p:spPr>
          <a:noFill/>
        </p:spPr>
        <p:txBody>
          <a:bodyPr/>
          <a:lstStyle/>
          <a:p>
            <a:pPr eaLnBrk="1" hangingPunct="1"/>
            <a:r>
              <a:rPr lang="en-US" altLang="ja-JP" b="1" dirty="0">
                <a:ea typeface="ＭＳ Ｐ明朝" charset="-128"/>
              </a:rPr>
              <a:t>【</a:t>
            </a:r>
            <a:r>
              <a:rPr lang="ja-JP" altLang="en-US" b="1" dirty="0">
                <a:ea typeface="ＭＳ Ｐ明朝" charset="-128"/>
              </a:rPr>
              <a:t>スライド３</a:t>
            </a:r>
            <a:r>
              <a:rPr lang="en-US" altLang="ja-JP" b="1" dirty="0">
                <a:ea typeface="ＭＳ Ｐ明朝" charset="-128"/>
              </a:rPr>
              <a:t>】</a:t>
            </a:r>
            <a:r>
              <a:rPr lang="ja-JP" altLang="en-US" b="1" dirty="0">
                <a:ea typeface="ＭＳ Ｐ明朝" charset="-128"/>
              </a:rPr>
              <a:t>補助第２６１号線（伊興）について</a:t>
            </a:r>
          </a:p>
          <a:p>
            <a:pPr eaLnBrk="1" hangingPunct="1"/>
            <a:endParaRPr lang="ja-JP" altLang="en-US" dirty="0">
              <a:ea typeface="ＭＳ Ｐ明朝" charset="-128"/>
            </a:endParaRPr>
          </a:p>
          <a:p>
            <a:pPr eaLnBrk="1" hangingPunct="1"/>
            <a:r>
              <a:rPr lang="ja-JP" altLang="en-US" dirty="0">
                <a:ea typeface="ＭＳ Ｐ明朝" charset="-128"/>
              </a:rPr>
              <a:t>○続きまして、スクリーンの上の図面ですが、尾久橋通り～伊興小学校までの</a:t>
            </a:r>
          </a:p>
          <a:p>
            <a:pPr eaLnBrk="1" hangingPunct="1"/>
            <a:r>
              <a:rPr lang="ja-JP" altLang="en-US" dirty="0">
                <a:ea typeface="ＭＳ Ｐ明朝" charset="-128"/>
              </a:rPr>
              <a:t>　約１ｋｍの区間の図面です。</a:t>
            </a:r>
          </a:p>
          <a:p>
            <a:pPr eaLnBrk="1" hangingPunct="1"/>
            <a:endParaRPr lang="ja-JP" altLang="en-US" dirty="0">
              <a:ea typeface="ＭＳ Ｐ明朝" charset="-128"/>
            </a:endParaRPr>
          </a:p>
          <a:p>
            <a:pPr eaLnBrk="1" hangingPunct="1"/>
            <a:r>
              <a:rPr lang="ja-JP" altLang="en-US" dirty="0">
                <a:ea typeface="ＭＳ Ｐ明朝" charset="-128"/>
              </a:rPr>
              <a:t>○現在、伊興小学校の南側で工事を行っております。</a:t>
            </a:r>
          </a:p>
          <a:p>
            <a:pPr eaLnBrk="1" hangingPunct="1"/>
            <a:endParaRPr lang="ja-JP" altLang="en-US" dirty="0">
              <a:ea typeface="ＭＳ Ｐ明朝" charset="-128"/>
            </a:endParaRPr>
          </a:p>
          <a:p>
            <a:pPr eaLnBrk="1" hangingPunct="1"/>
            <a:r>
              <a:rPr lang="ja-JP" altLang="en-US" dirty="0">
                <a:ea typeface="ＭＳ Ｐ明朝" charset="-128"/>
              </a:rPr>
              <a:t>○今年度は、舎人公園から東側の区間で工事を実施いたします。</a:t>
            </a:r>
          </a:p>
          <a:p>
            <a:pPr eaLnBrk="1" hangingPunct="1"/>
            <a:endParaRPr lang="ja-JP" altLang="en-US" dirty="0">
              <a:ea typeface="ＭＳ Ｐ明朝" charset="-128"/>
            </a:endParaRPr>
          </a:p>
          <a:p>
            <a:pPr eaLnBrk="1" hangingPunct="1"/>
            <a:endParaRPr lang="ja-JP" altLang="en-US" dirty="0">
              <a:ea typeface="ＭＳ Ｐ明朝" charset="-128"/>
            </a:endParaRPr>
          </a:p>
          <a:p>
            <a:pPr eaLnBrk="1" hangingPunct="1"/>
            <a:r>
              <a:rPr lang="ja-JP" altLang="en-US" dirty="0">
                <a:ea typeface="ＭＳ Ｐ明朝" charset="-128"/>
              </a:rPr>
              <a:t>○そこで、下の図面でございますが、伊興小学校～東武線までの</a:t>
            </a:r>
          </a:p>
          <a:p>
            <a:pPr eaLnBrk="1" hangingPunct="1"/>
            <a:r>
              <a:rPr lang="ja-JP" altLang="en-US" dirty="0">
                <a:ea typeface="ＭＳ Ｐ明朝" charset="-128"/>
              </a:rPr>
              <a:t>　計画区間の図面です。</a:t>
            </a:r>
          </a:p>
          <a:p>
            <a:pPr eaLnBrk="1" hangingPunct="1"/>
            <a:endParaRPr lang="ja-JP" altLang="en-US" dirty="0">
              <a:ea typeface="ＭＳ Ｐ明朝" charset="-128"/>
            </a:endParaRPr>
          </a:p>
          <a:p>
            <a:pPr eaLnBrk="1" hangingPunct="1"/>
            <a:r>
              <a:rPr lang="ja-JP" altLang="en-US" dirty="0">
                <a:ea typeface="ＭＳ Ｐ明朝" charset="-128"/>
              </a:rPr>
              <a:t>○この区間約８６０ｍについて、事業着手のための準備を進めております。</a:t>
            </a:r>
          </a:p>
          <a:p>
            <a:pPr eaLnBrk="1" hangingPunct="1"/>
            <a:endParaRPr lang="ja-JP" altLang="en-US" dirty="0">
              <a:ea typeface="ＭＳ Ｐ明朝" charset="-128"/>
            </a:endParaRPr>
          </a:p>
          <a:p>
            <a:pPr eaLnBrk="1" hangingPunct="1"/>
            <a:r>
              <a:rPr lang="ja-JP" altLang="en-US" dirty="0">
                <a:ea typeface="ＭＳ Ｐ明朝" charset="-128"/>
              </a:rPr>
              <a:t>○昨年度、現況測量を実施させていただき、計画線の位置が明らかになりました。</a:t>
            </a:r>
          </a:p>
          <a:p>
            <a:pPr eaLnBrk="1" hangingPunct="1"/>
            <a:endParaRPr lang="ja-JP" altLang="en-US" dirty="0">
              <a:ea typeface="ＭＳ Ｐ明朝" charset="-128"/>
            </a:endParaRPr>
          </a:p>
          <a:p>
            <a:pPr eaLnBrk="1" hangingPunct="1"/>
            <a:r>
              <a:rPr lang="ja-JP" altLang="en-US" dirty="0">
                <a:ea typeface="ＭＳ Ｐ明朝" charset="-128"/>
              </a:rPr>
              <a:t>○今回は、買わせていただく面積を確定するための</a:t>
            </a:r>
          </a:p>
          <a:p>
            <a:pPr eaLnBrk="1" hangingPunct="1"/>
            <a:r>
              <a:rPr lang="ja-JP" altLang="en-US" dirty="0">
                <a:ea typeface="ＭＳ Ｐ明朝" charset="-128"/>
              </a:rPr>
              <a:t>　用地測量を皆様にお願いするものであります。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4</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901700" y="739775"/>
            <a:ext cx="4932363" cy="3700463"/>
          </a:xfrm>
          <a:ln/>
        </p:spPr>
      </p:sp>
      <p:sp>
        <p:nvSpPr>
          <p:cNvPr id="55300" name="Rectangle 3"/>
          <p:cNvSpPr>
            <a:spLocks noGrp="1" noChangeArrowheads="1"/>
          </p:cNvSpPr>
          <p:nvPr>
            <p:ph type="body" idx="1"/>
          </p:nvPr>
        </p:nvSpPr>
        <p:spPr>
          <a:noFill/>
        </p:spPr>
        <p:txBody>
          <a:bodyPr/>
          <a:lstStyle/>
          <a:p>
            <a:pPr eaLnBrk="1" hangingPunct="1"/>
            <a:r>
              <a:rPr lang="en-US" altLang="ja-JP" b="1" dirty="0">
                <a:ea typeface="ＭＳ Ｐ明朝" charset="-128"/>
              </a:rPr>
              <a:t>【</a:t>
            </a:r>
            <a:r>
              <a:rPr lang="ja-JP" altLang="en-US" b="1" dirty="0">
                <a:ea typeface="ＭＳ Ｐ明朝" charset="-128"/>
              </a:rPr>
              <a:t>スライド３</a:t>
            </a:r>
            <a:r>
              <a:rPr lang="en-US" altLang="ja-JP" b="1" dirty="0">
                <a:ea typeface="ＭＳ Ｐ明朝" charset="-128"/>
              </a:rPr>
              <a:t>】</a:t>
            </a:r>
            <a:r>
              <a:rPr lang="ja-JP" altLang="en-US" b="1" dirty="0">
                <a:ea typeface="ＭＳ Ｐ明朝" charset="-128"/>
              </a:rPr>
              <a:t>補助第２６１号線（伊興）について</a:t>
            </a:r>
          </a:p>
          <a:p>
            <a:pPr eaLnBrk="1" hangingPunct="1"/>
            <a:endParaRPr lang="ja-JP" altLang="en-US" dirty="0">
              <a:ea typeface="ＭＳ Ｐ明朝" charset="-128"/>
            </a:endParaRPr>
          </a:p>
          <a:p>
            <a:pPr eaLnBrk="1" hangingPunct="1"/>
            <a:r>
              <a:rPr lang="ja-JP" altLang="en-US" dirty="0">
                <a:ea typeface="ＭＳ Ｐ明朝" charset="-128"/>
              </a:rPr>
              <a:t>○続きまして、スクリーンの上の図面ですが、尾久橋通り～伊興小学校までの</a:t>
            </a:r>
          </a:p>
          <a:p>
            <a:pPr eaLnBrk="1" hangingPunct="1"/>
            <a:r>
              <a:rPr lang="ja-JP" altLang="en-US" dirty="0">
                <a:ea typeface="ＭＳ Ｐ明朝" charset="-128"/>
              </a:rPr>
              <a:t>　約１ｋｍの区間の図面です。</a:t>
            </a:r>
          </a:p>
          <a:p>
            <a:pPr eaLnBrk="1" hangingPunct="1"/>
            <a:endParaRPr lang="ja-JP" altLang="en-US" dirty="0">
              <a:ea typeface="ＭＳ Ｐ明朝" charset="-128"/>
            </a:endParaRPr>
          </a:p>
          <a:p>
            <a:pPr eaLnBrk="1" hangingPunct="1"/>
            <a:r>
              <a:rPr lang="ja-JP" altLang="en-US" dirty="0">
                <a:ea typeface="ＭＳ Ｐ明朝" charset="-128"/>
              </a:rPr>
              <a:t>○現在、伊興小学校の南側で工事を行っております。</a:t>
            </a:r>
          </a:p>
          <a:p>
            <a:pPr eaLnBrk="1" hangingPunct="1"/>
            <a:endParaRPr lang="ja-JP" altLang="en-US" dirty="0">
              <a:ea typeface="ＭＳ Ｐ明朝" charset="-128"/>
            </a:endParaRPr>
          </a:p>
          <a:p>
            <a:pPr eaLnBrk="1" hangingPunct="1"/>
            <a:r>
              <a:rPr lang="ja-JP" altLang="en-US" dirty="0">
                <a:ea typeface="ＭＳ Ｐ明朝" charset="-128"/>
              </a:rPr>
              <a:t>○今年度は、舎人公園から東側の区間で工事を実施いたします。</a:t>
            </a:r>
          </a:p>
          <a:p>
            <a:pPr eaLnBrk="1" hangingPunct="1"/>
            <a:endParaRPr lang="ja-JP" altLang="en-US" dirty="0">
              <a:ea typeface="ＭＳ Ｐ明朝" charset="-128"/>
            </a:endParaRPr>
          </a:p>
          <a:p>
            <a:pPr eaLnBrk="1" hangingPunct="1"/>
            <a:endParaRPr lang="ja-JP" altLang="en-US" dirty="0">
              <a:ea typeface="ＭＳ Ｐ明朝" charset="-128"/>
            </a:endParaRPr>
          </a:p>
          <a:p>
            <a:pPr eaLnBrk="1" hangingPunct="1"/>
            <a:r>
              <a:rPr lang="ja-JP" altLang="en-US" dirty="0">
                <a:ea typeface="ＭＳ Ｐ明朝" charset="-128"/>
              </a:rPr>
              <a:t>○そこで、下の図面でございますが、伊興小学校～東武線までの</a:t>
            </a:r>
          </a:p>
          <a:p>
            <a:pPr eaLnBrk="1" hangingPunct="1"/>
            <a:r>
              <a:rPr lang="ja-JP" altLang="en-US" dirty="0">
                <a:ea typeface="ＭＳ Ｐ明朝" charset="-128"/>
              </a:rPr>
              <a:t>　計画区間の図面です。</a:t>
            </a:r>
          </a:p>
          <a:p>
            <a:pPr eaLnBrk="1" hangingPunct="1"/>
            <a:endParaRPr lang="ja-JP" altLang="en-US" dirty="0">
              <a:ea typeface="ＭＳ Ｐ明朝" charset="-128"/>
            </a:endParaRPr>
          </a:p>
          <a:p>
            <a:pPr eaLnBrk="1" hangingPunct="1"/>
            <a:r>
              <a:rPr lang="ja-JP" altLang="en-US" dirty="0">
                <a:ea typeface="ＭＳ Ｐ明朝" charset="-128"/>
              </a:rPr>
              <a:t>○この区間約８６０ｍについて、事業着手のための準備を進めております。</a:t>
            </a:r>
          </a:p>
          <a:p>
            <a:pPr eaLnBrk="1" hangingPunct="1"/>
            <a:endParaRPr lang="ja-JP" altLang="en-US" dirty="0">
              <a:ea typeface="ＭＳ Ｐ明朝" charset="-128"/>
            </a:endParaRPr>
          </a:p>
          <a:p>
            <a:pPr eaLnBrk="1" hangingPunct="1"/>
            <a:r>
              <a:rPr lang="ja-JP" altLang="en-US" dirty="0">
                <a:ea typeface="ＭＳ Ｐ明朝" charset="-128"/>
              </a:rPr>
              <a:t>○昨年度、現況測量を実施させていただき、計画線の位置が明らかになりました。</a:t>
            </a:r>
          </a:p>
          <a:p>
            <a:pPr eaLnBrk="1" hangingPunct="1"/>
            <a:endParaRPr lang="ja-JP" altLang="en-US" dirty="0">
              <a:ea typeface="ＭＳ Ｐ明朝" charset="-128"/>
            </a:endParaRPr>
          </a:p>
          <a:p>
            <a:pPr eaLnBrk="1" hangingPunct="1"/>
            <a:r>
              <a:rPr lang="ja-JP" altLang="en-US" dirty="0">
                <a:ea typeface="ＭＳ Ｐ明朝" charset="-128"/>
              </a:rPr>
              <a:t>○今回は、買わせていただく面積を確定するための</a:t>
            </a:r>
          </a:p>
          <a:p>
            <a:pPr eaLnBrk="1" hangingPunct="1"/>
            <a:r>
              <a:rPr lang="ja-JP" altLang="en-US" dirty="0">
                <a:ea typeface="ＭＳ Ｐ明朝" charset="-128"/>
              </a:rPr>
              <a:t>　用地測量を皆様にお願いするものであります。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5</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xfrm>
            <a:off x="900113" y="739775"/>
            <a:ext cx="4932362" cy="3700463"/>
          </a:xfrm>
          <a:ln/>
        </p:spPr>
      </p:sp>
      <p:sp>
        <p:nvSpPr>
          <p:cNvPr id="56324" name="Rectangle 3"/>
          <p:cNvSpPr>
            <a:spLocks noGrp="1" noChangeArrowheads="1"/>
          </p:cNvSpPr>
          <p:nvPr>
            <p:ph type="body" idx="1"/>
          </p:nvPr>
        </p:nvSpPr>
        <p:spPr>
          <a:noFill/>
        </p:spPr>
        <p:txBody>
          <a:bodyPr/>
          <a:lstStyle/>
          <a:p>
            <a:pPr>
              <a:lnSpc>
                <a:spcPct val="80000"/>
              </a:lnSpc>
            </a:pPr>
            <a:r>
              <a:rPr lang="en-US" altLang="ja-JP" b="1" dirty="0">
                <a:ea typeface="ＭＳ Ｐ明朝" charset="-128"/>
              </a:rPr>
              <a:t>【</a:t>
            </a:r>
            <a:r>
              <a:rPr lang="ja-JP" altLang="en-US" b="1" dirty="0">
                <a:ea typeface="ＭＳ Ｐ明朝" charset="-128"/>
              </a:rPr>
              <a:t>スライド１０</a:t>
            </a:r>
            <a:r>
              <a:rPr lang="en-US" altLang="ja-JP" b="1" dirty="0">
                <a:ea typeface="ＭＳ Ｐ明朝" charset="-128"/>
              </a:rPr>
              <a:t>】</a:t>
            </a:r>
            <a:r>
              <a:rPr lang="ja-JP" altLang="en-US" b="1" dirty="0">
                <a:ea typeface="ＭＳ Ｐ明朝" charset="-128"/>
              </a:rPr>
              <a:t>事業の進め方</a:t>
            </a:r>
          </a:p>
          <a:p>
            <a:pPr>
              <a:lnSpc>
                <a:spcPct val="80000"/>
              </a:lnSpc>
            </a:pPr>
            <a:r>
              <a:rPr lang="ja-JP" altLang="en-US" dirty="0">
                <a:ea typeface="ＭＳ Ｐ明朝" charset="-128"/>
              </a:rPr>
              <a:t>○次にこれからの皆様のご協力を頂きながら道路を作っていくための、「事業の進め方」について説明いたします。</a:t>
            </a:r>
          </a:p>
          <a:p>
            <a:pPr>
              <a:lnSpc>
                <a:spcPct val="80000"/>
              </a:lnSpc>
            </a:pPr>
            <a:r>
              <a:rPr lang="ja-JP" altLang="en-US" dirty="0">
                <a:ea typeface="ＭＳ Ｐ明朝" charset="-128"/>
              </a:rPr>
              <a:t>○本日配付いたしました資料のうち、カラー両面刷りの「道路整備計画のあらまし」　最後のページを流れ図にしたものです。</a:t>
            </a:r>
          </a:p>
          <a:p>
            <a:pPr>
              <a:lnSpc>
                <a:spcPct val="80000"/>
              </a:lnSpc>
            </a:pPr>
            <a:endParaRPr lang="ja-JP" altLang="en-US" b="1" dirty="0">
              <a:ea typeface="ＭＳ Ｐ明朝" charset="-128"/>
            </a:endParaRPr>
          </a:p>
          <a:p>
            <a:pPr>
              <a:lnSpc>
                <a:spcPct val="80000"/>
              </a:lnSpc>
            </a:pPr>
            <a:r>
              <a:rPr lang="ja-JP" altLang="en-US" dirty="0">
                <a:ea typeface="ＭＳ Ｐ明朝" charset="-128"/>
              </a:rPr>
              <a:t>○このスクリーンの向かって左から右へと、事業の進行を表しております。</a:t>
            </a:r>
            <a:endParaRPr lang="ja-JP" altLang="en-US" b="1" dirty="0">
              <a:ea typeface="ＭＳ Ｐ明朝" charset="-128"/>
            </a:endParaRPr>
          </a:p>
          <a:p>
            <a:pPr>
              <a:lnSpc>
                <a:spcPct val="80000"/>
              </a:lnSpc>
            </a:pPr>
            <a:r>
              <a:rPr lang="ja-JP" altLang="en-US" dirty="0">
                <a:ea typeface="ＭＳ Ｐ明朝" charset="-128"/>
              </a:rPr>
              <a:t>○　本日の説明会は、事業の最初の部分となり、測量までの説明となっております。</a:t>
            </a:r>
          </a:p>
          <a:p>
            <a:pPr>
              <a:lnSpc>
                <a:spcPct val="80000"/>
              </a:lnSpc>
            </a:pPr>
            <a:r>
              <a:rPr lang="ja-JP" altLang="en-US" dirty="0">
                <a:ea typeface="ＭＳ Ｐ明朝" charset="-128"/>
              </a:rPr>
              <a:t>　では、本日配付いたしましたカラーのパンフレットに沿って説明をいたします。</a:t>
            </a:r>
          </a:p>
          <a:p>
            <a:pPr>
              <a:lnSpc>
                <a:spcPct val="80000"/>
              </a:lnSpc>
            </a:pPr>
            <a:endParaRPr lang="en-US" altLang="ja-JP" b="1" dirty="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7</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xfrm>
            <a:off x="908050" y="739775"/>
            <a:ext cx="4929188" cy="3698875"/>
          </a:xfrm>
          <a:ln/>
        </p:spPr>
      </p:sp>
      <p:sp>
        <p:nvSpPr>
          <p:cNvPr id="57348" name="Rectangle 3"/>
          <p:cNvSpPr>
            <a:spLocks noGrp="1" noChangeArrowheads="1"/>
          </p:cNvSpPr>
          <p:nvPr>
            <p:ph type="body" idx="1"/>
          </p:nvPr>
        </p:nvSpPr>
        <p:spPr>
          <a:noFill/>
        </p:spPr>
        <p:txBody>
          <a:bodyPr/>
          <a:lstStyle/>
          <a:p>
            <a:r>
              <a:rPr lang="en-US" altLang="ja-JP" dirty="0">
                <a:ea typeface="ＭＳ Ｐ明朝" charset="-128"/>
              </a:rPr>
              <a:t>➽</a:t>
            </a:r>
            <a:r>
              <a:rPr lang="ja-JP" altLang="en-US" dirty="0">
                <a:ea typeface="ＭＳ Ｐ明朝" charset="-128"/>
              </a:rPr>
              <a:t>（スクリーン　１０．現況測量とは・・・）　　</a:t>
            </a:r>
          </a:p>
          <a:p>
            <a:r>
              <a:rPr lang="ja-JP" altLang="en-US" dirty="0">
                <a:ea typeface="ＭＳ Ｐ明朝" charset="-128"/>
              </a:rPr>
              <a:t>　まずはじめに、現況測量について・・・</a:t>
            </a:r>
          </a:p>
          <a:p>
            <a:r>
              <a:rPr lang="ja-JP" altLang="en-US" dirty="0">
                <a:ea typeface="ＭＳ Ｐ明朝" charset="-128"/>
              </a:rPr>
              <a:t>　こちらのスクリーンに映し出しているものと同じものが</a:t>
            </a:r>
          </a:p>
          <a:p>
            <a:r>
              <a:rPr lang="ja-JP" altLang="en-US" dirty="0">
                <a:ea typeface="ＭＳ Ｐ明朝" charset="-128"/>
              </a:rPr>
              <a:t>お手元のダイジェスト版の２ページにもございます。</a:t>
            </a:r>
          </a:p>
          <a:p>
            <a:r>
              <a:rPr lang="ja-JP" altLang="en-US" dirty="0">
                <a:ea typeface="ＭＳ Ｐ明朝" charset="-128"/>
              </a:rPr>
              <a:t>画面、右側の①でございますが、「都市計画道路予定区域とその周辺にある建物、樹木、塀及び道路等の形状を調査し、現況の地形を表す現況平面図を作成します。」</a:t>
            </a:r>
          </a:p>
          <a:p>
            <a:r>
              <a:rPr lang="ja-JP" altLang="en-US" dirty="0">
                <a:ea typeface="ＭＳ Ｐ明朝" charset="-128"/>
              </a:rPr>
              <a:t>　最初に記載のある「都市計画道路予定区域」というのは、今日、説明しております道路のことでございます。道路を整備するに当りまして、この道路が皆様のお暮らしなっている地域の中でどのような位置、形で作られるかを、表す図面の作成が必要でございます。</a:t>
            </a:r>
          </a:p>
          <a:p>
            <a:r>
              <a:rPr lang="ja-JP" altLang="en-US" dirty="0">
                <a:ea typeface="ＭＳ Ｐ明朝" charset="-128"/>
              </a:rPr>
              <a:t>現況測量は、そのために、まず始めに行なう作業で、この道路周辺の現在の状況を詳しく調査・測量し、この計画道路を示すための基になる正確な図面を作成する作業でございます。</a:t>
            </a:r>
          </a:p>
          <a:p>
            <a:r>
              <a:rPr lang="ja-JP" altLang="en-US" dirty="0">
                <a:ea typeface="ＭＳ Ｐ明朝" charset="-128"/>
              </a:rPr>
              <a:t>　測量作業に際しましては、皆様のお宅の敷地に入いらせていただく場合もございます、その際には、お声を掛けさせていただきますので、どうぞよろしくお願いいたします。</a:t>
            </a:r>
          </a:p>
          <a:p>
            <a:r>
              <a:rPr lang="ja-JP" altLang="en-US" dirty="0">
                <a:ea typeface="ＭＳ Ｐ明朝" charset="-128"/>
              </a:rPr>
              <a:t>　次に②、「できあがった図面に道路の計画線を書き入れて、計画道路の位置を明らかにします。」とございます。</a:t>
            </a:r>
          </a:p>
          <a:p>
            <a:r>
              <a:rPr lang="ja-JP" altLang="en-US" dirty="0">
                <a:ea typeface="ＭＳ Ｐ明朝" charset="-128"/>
              </a:rPr>
              <a:t>これは、出来上がった正確な現況の図面に、これから作る道路の外側の線、つまり、道路が皆様の土地や建物にどのように掛かるかが、わかる線になりますが、これを図面に正確に書き入れる、ということでございます。これによって、道路と皆様の土地、建物との位置関係が、正確にわかる図面が出来上がることになります。</a:t>
            </a:r>
          </a:p>
          <a:p>
            <a:r>
              <a:rPr lang="ja-JP" altLang="en-US" dirty="0">
                <a:ea typeface="ＭＳ Ｐ明朝" charset="-128"/>
              </a:rPr>
              <a:t>次に③、「都市計画線の幅や計画道路の中心を現地に標示するために、杭または鋲を設置します。」とございます。</a:t>
            </a:r>
          </a:p>
          <a:p>
            <a:r>
              <a:rPr lang="ja-JP" altLang="en-US" dirty="0">
                <a:ea typeface="ＭＳ Ｐ明朝" charset="-128"/>
              </a:rPr>
              <a:t>これは、②で説明しました、道路の計画線を書き入れた正確な図面を基に、その計画線の位置を現地で確認できるように、杭または鋲を一定の間隔で、設置する作業でございます。この作業で、設置しようとする杭または鋲が、皆様の土地にかかる場合は、事前にお話させて頂き、ご了解を頂いたうえで、設置したいと考えております。</a:t>
            </a:r>
          </a:p>
          <a:p>
            <a:r>
              <a:rPr lang="ja-JP" altLang="en-US" dirty="0">
                <a:ea typeface="ＭＳ Ｐ明朝" charset="-128"/>
              </a:rPr>
              <a:t>以上が現況測量で実施する内容でございます。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8</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xfrm>
            <a:off x="901700" y="739775"/>
            <a:ext cx="4932363" cy="3700463"/>
          </a:xfrm>
          <a:ln/>
        </p:spPr>
      </p:sp>
      <p:sp>
        <p:nvSpPr>
          <p:cNvPr id="58372" name="Rectangle 3"/>
          <p:cNvSpPr>
            <a:spLocks noGrp="1" noChangeArrowheads="1"/>
          </p:cNvSpPr>
          <p:nvPr>
            <p:ph type="body" idx="1"/>
          </p:nvPr>
        </p:nvSpPr>
        <p:spPr>
          <a:noFill/>
        </p:spPr>
        <p:txBody>
          <a:bodyPr/>
          <a:lstStyle/>
          <a:p>
            <a:pPr eaLnBrk="1" hangingPunct="1"/>
            <a:r>
              <a:rPr lang="en-US" altLang="ja-JP" b="1" dirty="0">
                <a:ea typeface="ＭＳ Ｐ明朝" charset="-128"/>
              </a:rPr>
              <a:t>【</a:t>
            </a:r>
            <a:r>
              <a:rPr lang="ja-JP" altLang="en-US" b="1" dirty="0">
                <a:ea typeface="ＭＳ Ｐ明朝" charset="-128"/>
              </a:rPr>
              <a:t>スライド３</a:t>
            </a:r>
            <a:r>
              <a:rPr lang="en-US" altLang="ja-JP" b="1" dirty="0">
                <a:ea typeface="ＭＳ Ｐ明朝" charset="-128"/>
              </a:rPr>
              <a:t>】</a:t>
            </a:r>
            <a:r>
              <a:rPr lang="ja-JP" altLang="en-US" b="1" dirty="0">
                <a:ea typeface="ＭＳ Ｐ明朝" charset="-128"/>
              </a:rPr>
              <a:t>補助第２６１号線（伊興）について</a:t>
            </a:r>
          </a:p>
          <a:p>
            <a:pPr eaLnBrk="1" hangingPunct="1"/>
            <a:endParaRPr lang="ja-JP" altLang="en-US" dirty="0">
              <a:ea typeface="ＭＳ Ｐ明朝" charset="-128"/>
            </a:endParaRPr>
          </a:p>
          <a:p>
            <a:pPr eaLnBrk="1" hangingPunct="1"/>
            <a:r>
              <a:rPr lang="ja-JP" altLang="en-US" dirty="0">
                <a:ea typeface="ＭＳ Ｐ明朝" charset="-128"/>
              </a:rPr>
              <a:t>○続きまして、スクリーンの上の図面ですが、尾久橋通り～伊興小学校までの</a:t>
            </a:r>
          </a:p>
          <a:p>
            <a:pPr eaLnBrk="1" hangingPunct="1"/>
            <a:r>
              <a:rPr lang="ja-JP" altLang="en-US" dirty="0">
                <a:ea typeface="ＭＳ Ｐ明朝" charset="-128"/>
              </a:rPr>
              <a:t>　約１ｋｍの区間の図面です。</a:t>
            </a:r>
          </a:p>
          <a:p>
            <a:pPr eaLnBrk="1" hangingPunct="1"/>
            <a:endParaRPr lang="ja-JP" altLang="en-US" dirty="0">
              <a:ea typeface="ＭＳ Ｐ明朝" charset="-128"/>
            </a:endParaRPr>
          </a:p>
          <a:p>
            <a:pPr eaLnBrk="1" hangingPunct="1"/>
            <a:r>
              <a:rPr lang="ja-JP" altLang="en-US" dirty="0">
                <a:ea typeface="ＭＳ Ｐ明朝" charset="-128"/>
              </a:rPr>
              <a:t>○現在、伊興小学校の南側で工事を行っております。</a:t>
            </a:r>
          </a:p>
          <a:p>
            <a:pPr eaLnBrk="1" hangingPunct="1"/>
            <a:endParaRPr lang="ja-JP" altLang="en-US" dirty="0">
              <a:ea typeface="ＭＳ Ｐ明朝" charset="-128"/>
            </a:endParaRPr>
          </a:p>
          <a:p>
            <a:pPr eaLnBrk="1" hangingPunct="1"/>
            <a:r>
              <a:rPr lang="ja-JP" altLang="en-US" dirty="0">
                <a:ea typeface="ＭＳ Ｐ明朝" charset="-128"/>
              </a:rPr>
              <a:t>○今年度は、舎人公園から東側の区間で工事を実施いたします。</a:t>
            </a:r>
          </a:p>
          <a:p>
            <a:pPr eaLnBrk="1" hangingPunct="1"/>
            <a:endParaRPr lang="ja-JP" altLang="en-US" dirty="0">
              <a:ea typeface="ＭＳ Ｐ明朝" charset="-128"/>
            </a:endParaRPr>
          </a:p>
          <a:p>
            <a:pPr eaLnBrk="1" hangingPunct="1"/>
            <a:endParaRPr lang="ja-JP" altLang="en-US" dirty="0">
              <a:ea typeface="ＭＳ Ｐ明朝" charset="-128"/>
            </a:endParaRPr>
          </a:p>
          <a:p>
            <a:pPr eaLnBrk="1" hangingPunct="1"/>
            <a:r>
              <a:rPr lang="ja-JP" altLang="en-US" dirty="0">
                <a:ea typeface="ＭＳ Ｐ明朝" charset="-128"/>
              </a:rPr>
              <a:t>○そこで、下の図面でございますが、伊興小学校～東武線までの</a:t>
            </a:r>
          </a:p>
          <a:p>
            <a:pPr eaLnBrk="1" hangingPunct="1"/>
            <a:r>
              <a:rPr lang="ja-JP" altLang="en-US" dirty="0">
                <a:ea typeface="ＭＳ Ｐ明朝" charset="-128"/>
              </a:rPr>
              <a:t>　計画区間の図面です。</a:t>
            </a:r>
          </a:p>
          <a:p>
            <a:pPr eaLnBrk="1" hangingPunct="1"/>
            <a:endParaRPr lang="ja-JP" altLang="en-US" dirty="0">
              <a:ea typeface="ＭＳ Ｐ明朝" charset="-128"/>
            </a:endParaRPr>
          </a:p>
          <a:p>
            <a:pPr eaLnBrk="1" hangingPunct="1"/>
            <a:r>
              <a:rPr lang="ja-JP" altLang="en-US" dirty="0">
                <a:ea typeface="ＭＳ Ｐ明朝" charset="-128"/>
              </a:rPr>
              <a:t>○この区間約８６０ｍについて、事業着手のための準備を進めております。</a:t>
            </a:r>
          </a:p>
          <a:p>
            <a:pPr eaLnBrk="1" hangingPunct="1"/>
            <a:endParaRPr lang="ja-JP" altLang="en-US" dirty="0">
              <a:ea typeface="ＭＳ Ｐ明朝" charset="-128"/>
            </a:endParaRPr>
          </a:p>
          <a:p>
            <a:pPr eaLnBrk="1" hangingPunct="1"/>
            <a:r>
              <a:rPr lang="ja-JP" altLang="en-US" dirty="0">
                <a:ea typeface="ＭＳ Ｐ明朝" charset="-128"/>
              </a:rPr>
              <a:t>○昨年度、現況測量を実施させていただき、計画線の位置が明らかになりました。</a:t>
            </a:r>
          </a:p>
          <a:p>
            <a:pPr eaLnBrk="1" hangingPunct="1"/>
            <a:endParaRPr lang="ja-JP" altLang="en-US" dirty="0">
              <a:ea typeface="ＭＳ Ｐ明朝" charset="-128"/>
            </a:endParaRPr>
          </a:p>
          <a:p>
            <a:pPr eaLnBrk="1" hangingPunct="1"/>
            <a:r>
              <a:rPr lang="ja-JP" altLang="en-US" dirty="0">
                <a:ea typeface="ＭＳ Ｐ明朝" charset="-128"/>
              </a:rPr>
              <a:t>○今回は、買わせていただく面積を確定するための</a:t>
            </a:r>
          </a:p>
          <a:p>
            <a:pPr eaLnBrk="1" hangingPunct="1"/>
            <a:r>
              <a:rPr lang="ja-JP" altLang="en-US" dirty="0">
                <a:ea typeface="ＭＳ Ｐ明朝" charset="-128"/>
              </a:rPr>
              <a:t>　用地測量を皆様にお願いするものであります。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9</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xfrm>
            <a:off x="906463" y="739775"/>
            <a:ext cx="4933950" cy="3702050"/>
          </a:xfrm>
          <a:ln/>
        </p:spPr>
      </p:sp>
      <p:sp>
        <p:nvSpPr>
          <p:cNvPr id="59396" name="Rectangle 3"/>
          <p:cNvSpPr>
            <a:spLocks noGrp="1" noChangeArrowheads="1"/>
          </p:cNvSpPr>
          <p:nvPr>
            <p:ph type="body" idx="1"/>
          </p:nvPr>
        </p:nvSpPr>
        <p:spPr>
          <a:xfrm>
            <a:off x="672321" y="4689700"/>
            <a:ext cx="5391124" cy="4437555"/>
          </a:xfrm>
          <a:noFill/>
        </p:spPr>
        <p:txBody>
          <a:bodyPr/>
          <a:lstStyle/>
          <a:p>
            <a:r>
              <a:rPr lang="en-US" altLang="ja-JP" dirty="0">
                <a:ea typeface="ＭＳ Ｐ明朝" charset="-128"/>
              </a:rPr>
              <a:t>➽</a:t>
            </a:r>
            <a:r>
              <a:rPr lang="ja-JP" altLang="en-US" dirty="0">
                <a:ea typeface="ＭＳ Ｐ明朝" charset="-128"/>
              </a:rPr>
              <a:t>（スクリーン　身分証明書、腕章）</a:t>
            </a:r>
          </a:p>
          <a:p>
            <a:r>
              <a:rPr lang="ja-JP" altLang="en-US" dirty="0">
                <a:ea typeface="ＭＳ Ｐ明朝" charset="-128"/>
              </a:rPr>
              <a:t>測量作業を行うときには、測量会社の作業班に、スライド左側の、顔写真付きで、東京都第六建設事務所が発行する身分証明書を携帯させます。そして、</a:t>
            </a:r>
          </a:p>
          <a:p>
            <a:r>
              <a:rPr lang="ja-JP" altLang="en-US" dirty="0">
                <a:ea typeface="ＭＳ Ｐ明朝" charset="-128"/>
              </a:rPr>
              <a:t>スライド右側の「東京都建設局　受託会社」と書いた腕章を付けさせます。</a:t>
            </a:r>
          </a:p>
          <a:p>
            <a:r>
              <a:rPr lang="ja-JP" altLang="en-US" dirty="0">
                <a:ea typeface="ＭＳ Ｐ明朝" charset="-128"/>
              </a:rPr>
              <a:t>◎（測量会社の紹介）</a:t>
            </a:r>
          </a:p>
          <a:p>
            <a:r>
              <a:rPr lang="ja-JP" altLang="en-US" dirty="0">
                <a:ea typeface="ＭＳ Ｐ明朝" charset="-128"/>
              </a:rPr>
              <a:t>　　それではここで、株式会社フジヤマの職員を紹介させて頂きます。</a:t>
            </a:r>
          </a:p>
          <a:p>
            <a:r>
              <a:rPr lang="ja-JP" altLang="en-US" dirty="0">
                <a:ea typeface="ＭＳ Ｐ明朝" charset="-128"/>
              </a:rPr>
              <a:t>→株式会社フジヤマの現場作業班を紹介　（作業服、作業帽、腕章）</a:t>
            </a:r>
          </a:p>
          <a:p>
            <a:r>
              <a:rPr lang="ja-JP" altLang="en-US" dirty="0">
                <a:ea typeface="ＭＳ Ｐ明朝" charset="-128"/>
              </a:rPr>
              <a:t>　このような作業服、（作業帽）、腕章を付けた格好で測量作業をいたします。</a:t>
            </a:r>
          </a:p>
          <a:p>
            <a:r>
              <a:rPr lang="ja-JP" altLang="en-US" dirty="0">
                <a:ea typeface="ＭＳ Ｐ明朝" charset="-128"/>
              </a:rPr>
              <a:t>　では、現場責任者から、一言ごあいさつをお願いします。</a:t>
            </a:r>
          </a:p>
          <a:p>
            <a:r>
              <a:rPr lang="ja-JP" altLang="en-US" dirty="0">
                <a:ea typeface="ＭＳ Ｐ明朝" charset="-128"/>
              </a:rPr>
              <a:t>（自己紹介）</a:t>
            </a:r>
          </a:p>
          <a:p>
            <a:r>
              <a:rPr lang="ja-JP" altLang="en-US" dirty="0">
                <a:ea typeface="ＭＳ Ｐ明朝" charset="-128"/>
              </a:rPr>
              <a:t>どうもありがとうございます。（席におもどりください。）</a:t>
            </a:r>
          </a:p>
          <a:p>
            <a:r>
              <a:rPr lang="ja-JP" altLang="en-US" dirty="0">
                <a:ea typeface="ＭＳ Ｐ明朝" charset="-128"/>
              </a:rPr>
              <a:t>なお、測量作業について、何かお尋ねになりたいことが、ございましたら、</a:t>
            </a:r>
          </a:p>
          <a:p>
            <a:r>
              <a:rPr lang="ja-JP" altLang="en-US" dirty="0">
                <a:ea typeface="ＭＳ Ｐ明朝" charset="-128"/>
              </a:rPr>
              <a:t>事前に皆様に、お配りした本日の説明会のお知らせのチラシや、本日受付でお渡ししている、ひまわりの写真が載っています「道路整備計画のあらまし」の裏面に、東京都第六建設事務所の問合せ先、電話番号を記入してございますので、</a:t>
            </a:r>
          </a:p>
          <a:p>
            <a:r>
              <a:rPr lang="ja-JP" altLang="en-US" dirty="0">
                <a:ea typeface="ＭＳ Ｐ明朝" charset="-128"/>
              </a:rPr>
              <a:t>ご遠慮なくお問合せくださいますよう、お願いいたします。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10</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xfrm>
            <a:off x="900113" y="739775"/>
            <a:ext cx="4932362" cy="3700463"/>
          </a:xfrm>
          <a:ln/>
        </p:spPr>
      </p:sp>
      <p:sp>
        <p:nvSpPr>
          <p:cNvPr id="56324" name="Rectangle 3"/>
          <p:cNvSpPr>
            <a:spLocks noGrp="1" noChangeArrowheads="1"/>
          </p:cNvSpPr>
          <p:nvPr>
            <p:ph type="body" idx="1"/>
          </p:nvPr>
        </p:nvSpPr>
        <p:spPr>
          <a:noFill/>
        </p:spPr>
        <p:txBody>
          <a:bodyPr/>
          <a:lstStyle/>
          <a:p>
            <a:pPr>
              <a:lnSpc>
                <a:spcPct val="80000"/>
              </a:lnSpc>
            </a:pPr>
            <a:r>
              <a:rPr lang="en-US" altLang="ja-JP" b="1">
                <a:ea typeface="ＭＳ Ｐ明朝" charset="-128"/>
              </a:rPr>
              <a:t>【</a:t>
            </a:r>
            <a:r>
              <a:rPr lang="ja-JP" altLang="en-US" b="1">
                <a:ea typeface="ＭＳ Ｐ明朝" charset="-128"/>
              </a:rPr>
              <a:t>スライド１０</a:t>
            </a:r>
            <a:r>
              <a:rPr lang="en-US" altLang="ja-JP" b="1">
                <a:ea typeface="ＭＳ Ｐ明朝" charset="-128"/>
              </a:rPr>
              <a:t>】</a:t>
            </a:r>
            <a:r>
              <a:rPr lang="ja-JP" altLang="en-US" b="1">
                <a:ea typeface="ＭＳ Ｐ明朝" charset="-128"/>
              </a:rPr>
              <a:t>事業の進め方</a:t>
            </a:r>
          </a:p>
          <a:p>
            <a:pPr>
              <a:lnSpc>
                <a:spcPct val="80000"/>
              </a:lnSpc>
            </a:pPr>
            <a:r>
              <a:rPr lang="ja-JP" altLang="en-US">
                <a:ea typeface="ＭＳ Ｐ明朝" charset="-128"/>
              </a:rPr>
              <a:t>○次にこれからの皆様のご協力を頂きながら道路を作っていくための、「事業の進め方」について説明いたします。</a:t>
            </a:r>
          </a:p>
          <a:p>
            <a:pPr>
              <a:lnSpc>
                <a:spcPct val="80000"/>
              </a:lnSpc>
            </a:pPr>
            <a:r>
              <a:rPr lang="ja-JP" altLang="en-US">
                <a:ea typeface="ＭＳ Ｐ明朝" charset="-128"/>
              </a:rPr>
              <a:t>○本日配付いたしました資料のうち、カラー両面刷りの「道路整備計画のあらまし」　最後のページを流れ図にしたものです。</a:t>
            </a:r>
          </a:p>
          <a:p>
            <a:pPr>
              <a:lnSpc>
                <a:spcPct val="80000"/>
              </a:lnSpc>
            </a:pPr>
            <a:endParaRPr lang="ja-JP" altLang="en-US" b="1">
              <a:ea typeface="ＭＳ Ｐ明朝" charset="-128"/>
            </a:endParaRPr>
          </a:p>
          <a:p>
            <a:pPr>
              <a:lnSpc>
                <a:spcPct val="80000"/>
              </a:lnSpc>
            </a:pPr>
            <a:r>
              <a:rPr lang="ja-JP" altLang="en-US">
                <a:ea typeface="ＭＳ Ｐ明朝" charset="-128"/>
              </a:rPr>
              <a:t>○このスクリーンの向かって左から右へと、事業の進行を表しております。</a:t>
            </a:r>
            <a:endParaRPr lang="ja-JP" altLang="en-US" b="1">
              <a:ea typeface="ＭＳ Ｐ明朝" charset="-128"/>
            </a:endParaRPr>
          </a:p>
          <a:p>
            <a:pPr>
              <a:lnSpc>
                <a:spcPct val="80000"/>
              </a:lnSpc>
            </a:pPr>
            <a:r>
              <a:rPr lang="ja-JP" altLang="en-US">
                <a:ea typeface="ＭＳ Ｐ明朝" charset="-128"/>
              </a:rPr>
              <a:t>○　本日の説明会は、事業の最初の部分となり、測量までの説明となっております。</a:t>
            </a:r>
          </a:p>
          <a:p>
            <a:pPr>
              <a:lnSpc>
                <a:spcPct val="80000"/>
              </a:lnSpc>
            </a:pPr>
            <a:r>
              <a:rPr lang="ja-JP" altLang="en-US">
                <a:ea typeface="ＭＳ Ｐ明朝" charset="-128"/>
              </a:rPr>
              <a:t>　では、本日配付いたしましたカラーのパンフレットに沿って説明をいたします。</a:t>
            </a:r>
          </a:p>
          <a:p>
            <a:pPr>
              <a:lnSpc>
                <a:spcPct val="80000"/>
              </a:lnSpc>
            </a:pPr>
            <a:endParaRPr lang="en-US" altLang="ja-JP" b="1">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11</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xfrm>
            <a:off x="906463" y="739775"/>
            <a:ext cx="4933950" cy="3702050"/>
          </a:xfrm>
          <a:ln/>
        </p:spPr>
      </p:sp>
      <p:sp>
        <p:nvSpPr>
          <p:cNvPr id="60420" name="Rectangle 3"/>
          <p:cNvSpPr>
            <a:spLocks noGrp="1" noChangeArrowheads="1"/>
          </p:cNvSpPr>
          <p:nvPr>
            <p:ph type="body" idx="1"/>
          </p:nvPr>
        </p:nvSpPr>
        <p:spPr>
          <a:xfrm>
            <a:off x="672321" y="4689700"/>
            <a:ext cx="5391124" cy="4437555"/>
          </a:xfrm>
          <a:noFill/>
        </p:spPr>
        <p:txBody>
          <a:bodyPr/>
          <a:lstStyle/>
          <a:p>
            <a:r>
              <a:rPr lang="en-US" altLang="ja-JP" dirty="0">
                <a:ea typeface="ＭＳ Ｐ明朝" charset="-128"/>
              </a:rPr>
              <a:t>➽</a:t>
            </a:r>
            <a:r>
              <a:rPr lang="ja-JP" altLang="en-US" dirty="0">
                <a:ea typeface="ＭＳ Ｐ明朝" charset="-128"/>
              </a:rPr>
              <a:t>（№１１　用地測量とは・・・）</a:t>
            </a:r>
          </a:p>
          <a:p>
            <a:r>
              <a:rPr lang="ja-JP" altLang="en-US" dirty="0">
                <a:ea typeface="ＭＳ Ｐ明朝" charset="-128"/>
              </a:rPr>
              <a:t>　それでは次に用地測量について、ご説明させていただきます。　</a:t>
            </a:r>
          </a:p>
          <a:p>
            <a:r>
              <a:rPr lang="ja-JP" altLang="en-US" dirty="0">
                <a:ea typeface="ＭＳ Ｐ明朝" charset="-128"/>
              </a:rPr>
              <a:t>今まで説明してまいりました現況測量が終わりますと、今度は、道路用地の取得に必要な資料や図面を作成するため、用地測量を実施させていただきます。</a:t>
            </a:r>
          </a:p>
          <a:p>
            <a:r>
              <a:rPr lang="ja-JP" altLang="en-US" dirty="0">
                <a:ea typeface="ＭＳ Ｐ明朝" charset="-128"/>
              </a:rPr>
              <a:t>用地測量につきましては、現況測量が終了したのちに、予定しております。</a:t>
            </a:r>
          </a:p>
          <a:p>
            <a:r>
              <a:rPr lang="ja-JP" altLang="en-US" dirty="0">
                <a:ea typeface="ＭＳ Ｐ明朝" charset="-128"/>
              </a:rPr>
              <a:t>それでは、またスクリーンの画面で説明させていただきます。</a:t>
            </a:r>
          </a:p>
          <a:p>
            <a:r>
              <a:rPr lang="ja-JP" altLang="en-US" dirty="0">
                <a:ea typeface="ＭＳ Ｐ明朝" charset="-128"/>
              </a:rPr>
              <a:t>こちらの画面とおなじものが、お手元にお配りいたしました、ダイジェスト版の２ページにもございます。</a:t>
            </a:r>
          </a:p>
          <a:p>
            <a:r>
              <a:rPr lang="ja-JP" altLang="en-US" dirty="0">
                <a:ea typeface="ＭＳ Ｐ明朝" charset="-128"/>
              </a:rPr>
              <a:t>　画面右側の①でございますが、「都市計画道路に係る土地について、</a:t>
            </a:r>
          </a:p>
          <a:p>
            <a:r>
              <a:rPr lang="ja-JP" altLang="en-US" dirty="0">
                <a:ea typeface="ＭＳ Ｐ明朝" charset="-128"/>
              </a:rPr>
              <a:t>関係権利者の立会の上、隣接する土地との境界等を調査・確認します。」</a:t>
            </a:r>
          </a:p>
          <a:p>
            <a:r>
              <a:rPr lang="ja-JP" altLang="en-US" dirty="0">
                <a:ea typeface="ＭＳ Ｐ明朝" charset="-128"/>
              </a:rPr>
              <a:t>とございます。ここで言う関係権利者様とは、土地所有者様や、借地権をお持ちの方です。</a:t>
            </a:r>
          </a:p>
          <a:p>
            <a:r>
              <a:rPr lang="ja-JP" altLang="en-US" dirty="0">
                <a:ea typeface="ＭＳ Ｐ明朝" charset="-128"/>
              </a:rPr>
              <a:t>　そして、先ほど説明させていただきました、現況測量で道路の計画線が決まりますが、この計画線の中に入る土地を、この道路のために取得させていただくことになります。　</a:t>
            </a:r>
          </a:p>
          <a:p>
            <a:r>
              <a:rPr lang="ja-JP" altLang="en-US" dirty="0">
                <a:ea typeface="ＭＳ Ｐ明朝" charset="-128"/>
              </a:rPr>
              <a:t>私どもが道路を造るために必要な土地を取得するためには、手続きを進める上で、その土地と隣接する土地との境界を、ハッキリさせる必要がございます。</a:t>
            </a:r>
          </a:p>
          <a:p>
            <a:r>
              <a:rPr lang="ja-JP" altLang="en-US" dirty="0">
                <a:ea typeface="ＭＳ Ｐ明朝" charset="-128"/>
              </a:rPr>
              <a:t>そのために、関係する土地の権利者様に立会いをお願いし、</a:t>
            </a:r>
          </a:p>
          <a:p>
            <a:r>
              <a:rPr lang="ja-JP" altLang="en-US" dirty="0">
                <a:ea typeface="ＭＳ Ｐ明朝" charset="-128"/>
              </a:rPr>
              <a:t>権利関係について現地でのご同意をいただいて、</a:t>
            </a:r>
          </a:p>
          <a:p>
            <a:r>
              <a:rPr lang="ja-JP" altLang="en-US" dirty="0">
                <a:ea typeface="ＭＳ Ｐ明朝" charset="-128"/>
              </a:rPr>
              <a:t>境界の確認をさせていただく、ということでございます。</a:t>
            </a:r>
          </a:p>
          <a:p>
            <a:r>
              <a:rPr lang="ja-JP" altLang="en-US" dirty="0">
                <a:ea typeface="ＭＳ Ｐ明朝" charset="-128"/>
              </a:rPr>
              <a:t>この立会いの前には、関係する土地の権利者様に、立会いをお願いするお手紙を送らせていただきます。立会いの際には、そのお手紙と印鑑のご持参をお願いしております。</a:t>
            </a:r>
          </a:p>
          <a:p>
            <a:r>
              <a:rPr lang="ja-JP" altLang="en-US" dirty="0">
                <a:ea typeface="ＭＳ Ｐ明朝" charset="-128"/>
              </a:rPr>
              <a:t>また、この立会を行うに当りましては、その土地の権利関係の資料を調査した上で、予めその土地に立ち入らせていただくこともございますので、</a:t>
            </a:r>
          </a:p>
          <a:p>
            <a:r>
              <a:rPr lang="ja-JP" altLang="en-US" dirty="0">
                <a:ea typeface="ＭＳ Ｐ明朝" charset="-128"/>
              </a:rPr>
              <a:t>そのときはご協力の程、よろしくお願いいたします。</a:t>
            </a:r>
          </a:p>
          <a:p>
            <a:r>
              <a:rPr lang="ja-JP" altLang="en-US" dirty="0">
                <a:ea typeface="ＭＳ Ｐ明朝" charset="-128"/>
              </a:rPr>
              <a:t>②でございますが、「境界確認に基づき、一筆ごとに土地の測量を行い、</a:t>
            </a:r>
          </a:p>
          <a:p>
            <a:r>
              <a:rPr lang="ja-JP" altLang="en-US" dirty="0">
                <a:ea typeface="ＭＳ Ｐ明朝" charset="-128"/>
              </a:rPr>
              <a:t>用地取得に必要な面積の算出及び図面を作成します。」とございます。一筆（いっぴつ）とは、不動産登記されている、ひとつごとの地番がついた土地のことを言います。</a:t>
            </a:r>
          </a:p>
          <a:p>
            <a:r>
              <a:rPr lang="ja-JP" altLang="en-US" dirty="0">
                <a:ea typeface="ＭＳ Ｐ明朝" charset="-128"/>
              </a:rPr>
              <a:t>これは用地測量の目的になるわけですが、先ほどの境界の確認が済みました後に、確認された一筆ごとに測量し、取得させていただきたい土地の正確な面積を算出する、と共に、正確な図面を作成するということでございます。</a:t>
            </a:r>
          </a:p>
          <a:p>
            <a:r>
              <a:rPr lang="ja-JP" altLang="en-US" dirty="0">
                <a:ea typeface="ＭＳ Ｐ明朝" charset="-128"/>
              </a:rPr>
              <a:t>この成果をもとに、土地を取得させていただくことになります。</a:t>
            </a:r>
          </a:p>
        </p:txBody>
      </p:sp>
      <p:sp>
        <p:nvSpPr>
          <p:cNvPr id="2" name="スライド番号プレースホルダー 1"/>
          <p:cNvSpPr>
            <a:spLocks noGrp="1"/>
          </p:cNvSpPr>
          <p:nvPr>
            <p:ph type="sldNum" sz="quarter" idx="10"/>
          </p:nvPr>
        </p:nvSpPr>
        <p:spPr/>
        <p:txBody>
          <a:bodyPr/>
          <a:lstStyle/>
          <a:p>
            <a:pPr>
              <a:defRPr/>
            </a:pPr>
            <a:fld id="{8578FE95-C316-42DF-98FA-AA8E9B842238}" type="slidenum">
              <a:rPr lang="en-US" altLang="ja-JP" smtClean="0"/>
              <a:pPr>
                <a:defRPr/>
              </a:pPr>
              <a:t>12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440" y="2982962"/>
            <a:ext cx="10880724" cy="2057399"/>
          </a:xfrm>
        </p:spPr>
        <p:txBody>
          <a:bodyPr/>
          <a:lstStyle/>
          <a:p>
            <a:r>
              <a:rPr lang="ja-JP" altLang="en-US"/>
              <a:t>マスター タイトルの書式設定</a:t>
            </a:r>
          </a:p>
        </p:txBody>
      </p:sp>
      <p:sp>
        <p:nvSpPr>
          <p:cNvPr id="3" name="サブタイトル 2"/>
          <p:cNvSpPr>
            <a:spLocks noGrp="1"/>
          </p:cNvSpPr>
          <p:nvPr>
            <p:ph type="subTitle" idx="1"/>
          </p:nvPr>
        </p:nvSpPr>
        <p:spPr>
          <a:xfrm>
            <a:off x="1920876" y="5440363"/>
            <a:ext cx="8959851" cy="2454276"/>
          </a:xfrm>
        </p:spPr>
        <p:txBody>
          <a:bodyPr/>
          <a:lstStyle>
            <a:lvl1pPr marL="0" indent="0" algn="ctr">
              <a:buNone/>
              <a:defRPr/>
            </a:lvl1pPr>
            <a:lvl2pPr marL="455286" indent="0" algn="ctr">
              <a:buNone/>
              <a:defRPr/>
            </a:lvl2pPr>
            <a:lvl3pPr marL="910565" indent="0" algn="ctr">
              <a:buNone/>
              <a:defRPr/>
            </a:lvl3pPr>
            <a:lvl4pPr marL="1365844" indent="0" algn="ctr">
              <a:buNone/>
              <a:defRPr/>
            </a:lvl4pPr>
            <a:lvl5pPr marL="1821125" indent="0" algn="ctr">
              <a:buNone/>
              <a:defRPr/>
            </a:lvl5pPr>
            <a:lvl6pPr marL="2276423" indent="0" algn="ctr">
              <a:buNone/>
              <a:defRPr/>
            </a:lvl6pPr>
            <a:lvl7pPr marL="2731679" indent="0" algn="ctr">
              <a:buNone/>
              <a:defRPr/>
            </a:lvl7pPr>
            <a:lvl8pPr marL="3186971" indent="0" algn="ctr">
              <a:buNone/>
              <a:defRPr/>
            </a:lvl8pPr>
            <a:lvl9pPr marL="3642251"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647EE8-C246-428C-B0FB-E21FDDAD5E0D}" type="slidenum">
              <a:rPr lang="en-US" altLang="ja-JP"/>
              <a:pPr>
                <a:defRPr/>
              </a:pPr>
              <a:t>‹#›</a:t>
            </a:fld>
            <a:endParaRPr lang="en-US" altLang="ja-JP"/>
          </a:p>
        </p:txBody>
      </p:sp>
    </p:spTree>
    <p:extLst>
      <p:ext uri="{BB962C8B-B14F-4D97-AF65-F5344CB8AC3E}">
        <p14:creationId xmlns:p14="http://schemas.microsoft.com/office/powerpoint/2010/main" val="259242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F191E92-3AA2-4B85-8D46-495FC9886C7C}" type="slidenum">
              <a:rPr lang="en-US" altLang="ja-JP"/>
              <a:pPr>
                <a:defRPr/>
              </a:pPr>
              <a:t>‹#›</a:t>
            </a:fld>
            <a:endParaRPr lang="en-US" altLang="ja-JP"/>
          </a:p>
        </p:txBody>
      </p:sp>
    </p:spTree>
    <p:extLst>
      <p:ext uri="{BB962C8B-B14F-4D97-AF65-F5344CB8AC3E}">
        <p14:creationId xmlns:p14="http://schemas.microsoft.com/office/powerpoint/2010/main" val="12784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2115" y="384176"/>
            <a:ext cx="2879724" cy="81930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39765" y="384176"/>
            <a:ext cx="8489950" cy="81930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DBAFFB-E411-4E59-87D8-39F7DB2CB3CC}" type="slidenum">
              <a:rPr lang="en-US" altLang="ja-JP"/>
              <a:pPr>
                <a:defRPr/>
              </a:pPr>
              <a:t>‹#›</a:t>
            </a:fld>
            <a:endParaRPr lang="en-US" altLang="ja-JP"/>
          </a:p>
        </p:txBody>
      </p:sp>
    </p:spTree>
    <p:extLst>
      <p:ext uri="{BB962C8B-B14F-4D97-AF65-F5344CB8AC3E}">
        <p14:creationId xmlns:p14="http://schemas.microsoft.com/office/powerpoint/2010/main" val="80876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4" y="384175"/>
            <a:ext cx="11522076" cy="16002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39766" y="2239965"/>
            <a:ext cx="5684837"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477047" y="2239965"/>
            <a:ext cx="5684839"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2F8CA48-7B61-4E85-A77F-BED15D1132C7}" type="slidenum">
              <a:rPr lang="en-US" altLang="ja-JP"/>
              <a:pPr>
                <a:defRPr/>
              </a:pPr>
              <a:t>‹#›</a:t>
            </a:fld>
            <a:endParaRPr lang="en-US" altLang="ja-JP"/>
          </a:p>
        </p:txBody>
      </p:sp>
    </p:spTree>
    <p:extLst>
      <p:ext uri="{BB962C8B-B14F-4D97-AF65-F5344CB8AC3E}">
        <p14:creationId xmlns:p14="http://schemas.microsoft.com/office/powerpoint/2010/main" val="207985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4" y="384175"/>
            <a:ext cx="11522076" cy="16002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39766" y="2239964"/>
            <a:ext cx="5684837" cy="30924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39766" y="5484813"/>
            <a:ext cx="5684837" cy="30924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6477047" y="2239965"/>
            <a:ext cx="5684839"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0A8D60B2-0FBC-4688-B31A-F7FD2C2D3197}" type="slidenum">
              <a:rPr lang="en-US" altLang="ja-JP"/>
              <a:pPr>
                <a:defRPr/>
              </a:pPr>
              <a:t>‹#›</a:t>
            </a:fld>
            <a:endParaRPr lang="en-US" altLang="ja-JP"/>
          </a:p>
        </p:txBody>
      </p:sp>
    </p:spTree>
    <p:extLst>
      <p:ext uri="{BB962C8B-B14F-4D97-AF65-F5344CB8AC3E}">
        <p14:creationId xmlns:p14="http://schemas.microsoft.com/office/powerpoint/2010/main" val="60387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4" y="384175"/>
            <a:ext cx="11522076" cy="16002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39766" y="2239965"/>
            <a:ext cx="5684837"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477047" y="2239965"/>
            <a:ext cx="5684839"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F111EBF-5C63-429F-A54B-64F023C7DBD6}" type="slidenum">
              <a:rPr lang="en-US" altLang="ja-JP"/>
              <a:pPr>
                <a:defRPr/>
              </a:pPr>
              <a:t>‹#›</a:t>
            </a:fld>
            <a:endParaRPr lang="en-US" altLang="ja-JP"/>
          </a:p>
        </p:txBody>
      </p:sp>
    </p:spTree>
    <p:extLst>
      <p:ext uri="{BB962C8B-B14F-4D97-AF65-F5344CB8AC3E}">
        <p14:creationId xmlns:p14="http://schemas.microsoft.com/office/powerpoint/2010/main" val="189952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84322" name="Rectangle 2"/>
          <p:cNvSpPr>
            <a:spLocks noGrp="1" noRot="1" noChangeArrowheads="1"/>
          </p:cNvSpPr>
          <p:nvPr>
            <p:ph type="ctrTitle"/>
          </p:nvPr>
        </p:nvSpPr>
        <p:spPr>
          <a:xfrm>
            <a:off x="960440" y="2773364"/>
            <a:ext cx="10880724" cy="2239963"/>
          </a:xfrm>
        </p:spPr>
        <p:txBody>
          <a:bodyPr/>
          <a:lstStyle>
            <a:lvl1pPr>
              <a:defRPr/>
            </a:lvl1pPr>
          </a:lstStyle>
          <a:p>
            <a:pPr lvl="0"/>
            <a:r>
              <a:rPr lang="ja-JP" altLang="en-US" noProof="0"/>
              <a:t>マスタ タイトルの書式設定</a:t>
            </a:r>
          </a:p>
        </p:txBody>
      </p:sp>
      <p:sp>
        <p:nvSpPr>
          <p:cNvPr id="184323" name="Rectangle 3"/>
          <p:cNvSpPr>
            <a:spLocks noGrp="1" noRot="1" noChangeArrowheads="1"/>
          </p:cNvSpPr>
          <p:nvPr>
            <p:ph type="subTitle" idx="1"/>
          </p:nvPr>
        </p:nvSpPr>
        <p:spPr>
          <a:xfrm>
            <a:off x="1920876" y="5440363"/>
            <a:ext cx="8959851" cy="2454276"/>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D9412B2-9AF9-46D5-AC36-946B770D562E}" type="slidenum">
              <a:rPr lang="en-US" altLang="ja-JP"/>
              <a:pPr>
                <a:defRPr/>
              </a:pPr>
              <a:t>‹#›</a:t>
            </a:fld>
            <a:endParaRPr lang="en-US" altLang="ja-JP"/>
          </a:p>
        </p:txBody>
      </p:sp>
    </p:spTree>
    <p:extLst>
      <p:ext uri="{BB962C8B-B14F-4D97-AF65-F5344CB8AC3E}">
        <p14:creationId xmlns:p14="http://schemas.microsoft.com/office/powerpoint/2010/main" val="1001749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AFC37D7-143C-43FF-AD06-5120F613DA2F}" type="slidenum">
              <a:rPr lang="en-US" altLang="ja-JP"/>
              <a:pPr>
                <a:defRPr/>
              </a:pPr>
              <a:t>‹#›</a:t>
            </a:fld>
            <a:endParaRPr lang="en-US" altLang="ja-JP"/>
          </a:p>
        </p:txBody>
      </p:sp>
    </p:spTree>
    <p:extLst>
      <p:ext uri="{BB962C8B-B14F-4D97-AF65-F5344CB8AC3E}">
        <p14:creationId xmlns:p14="http://schemas.microsoft.com/office/powerpoint/2010/main" val="36513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40" y="6169029"/>
            <a:ext cx="10880724" cy="19081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240" y="4068763"/>
            <a:ext cx="10880724" cy="2100263"/>
          </a:xfrm>
        </p:spPr>
        <p:txBody>
          <a:bodyPr anchor="b"/>
          <a:lstStyle>
            <a:lvl1pPr marL="0" indent="0">
              <a:buNone/>
              <a:defRPr sz="2000"/>
            </a:lvl1pPr>
            <a:lvl2pPr marL="455286" indent="0">
              <a:buNone/>
              <a:defRPr sz="1900"/>
            </a:lvl2pPr>
            <a:lvl3pPr marL="910565" indent="0">
              <a:buNone/>
              <a:defRPr sz="1600"/>
            </a:lvl3pPr>
            <a:lvl4pPr marL="1365844" indent="0">
              <a:buNone/>
              <a:defRPr sz="1400"/>
            </a:lvl4pPr>
            <a:lvl5pPr marL="1821125" indent="0">
              <a:buNone/>
              <a:defRPr sz="1400"/>
            </a:lvl5pPr>
            <a:lvl6pPr marL="2276423" indent="0">
              <a:buNone/>
              <a:defRPr sz="1400"/>
            </a:lvl6pPr>
            <a:lvl7pPr marL="2731679" indent="0">
              <a:buNone/>
              <a:defRPr sz="1400"/>
            </a:lvl7pPr>
            <a:lvl8pPr marL="3186971" indent="0">
              <a:buNone/>
              <a:defRPr sz="1400"/>
            </a:lvl8pPr>
            <a:lvl9pPr marL="3642251"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67D686-5C71-4DC6-B1BF-7D0ABEFF19B6}" type="slidenum">
              <a:rPr lang="en-US" altLang="ja-JP"/>
              <a:pPr>
                <a:defRPr/>
              </a:pPr>
              <a:t>‹#›</a:t>
            </a:fld>
            <a:endParaRPr lang="en-US" altLang="ja-JP"/>
          </a:p>
        </p:txBody>
      </p:sp>
    </p:spTree>
    <p:extLst>
      <p:ext uri="{BB962C8B-B14F-4D97-AF65-F5344CB8AC3E}">
        <p14:creationId xmlns:p14="http://schemas.microsoft.com/office/powerpoint/2010/main" val="78851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22278" y="2346326"/>
            <a:ext cx="5902324" cy="6192839"/>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477002" y="2346326"/>
            <a:ext cx="5902324" cy="6192839"/>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E7FD659-79B4-4509-896C-ED2796FEBBDC}" type="slidenum">
              <a:rPr lang="en-US" altLang="ja-JP"/>
              <a:pPr>
                <a:defRPr/>
              </a:pPr>
              <a:t>‹#›</a:t>
            </a:fld>
            <a:endParaRPr lang="en-US" altLang="ja-JP"/>
          </a:p>
        </p:txBody>
      </p:sp>
    </p:spTree>
    <p:extLst>
      <p:ext uri="{BB962C8B-B14F-4D97-AF65-F5344CB8AC3E}">
        <p14:creationId xmlns:p14="http://schemas.microsoft.com/office/powerpoint/2010/main" val="141319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4" y="384175"/>
            <a:ext cx="11522076" cy="16002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39765" y="2149475"/>
            <a:ext cx="5656261" cy="895351"/>
          </a:xfrm>
        </p:spPr>
        <p:txBody>
          <a:bodyPr anchor="b"/>
          <a:lstStyle>
            <a:lvl1pPr marL="0" indent="0">
              <a:buNone/>
              <a:defRPr sz="2300" b="1"/>
            </a:lvl1pPr>
            <a:lvl2pPr marL="455286" indent="0">
              <a:buNone/>
              <a:defRPr sz="2000" b="1"/>
            </a:lvl2pPr>
            <a:lvl3pPr marL="910565" indent="0">
              <a:buNone/>
              <a:defRPr sz="1900" b="1"/>
            </a:lvl3pPr>
            <a:lvl4pPr marL="1365844" indent="0">
              <a:buNone/>
              <a:defRPr sz="1600" b="1"/>
            </a:lvl4pPr>
            <a:lvl5pPr marL="1821125" indent="0">
              <a:buNone/>
              <a:defRPr sz="1600" b="1"/>
            </a:lvl5pPr>
            <a:lvl6pPr marL="2276423" indent="0">
              <a:buNone/>
              <a:defRPr sz="1600" b="1"/>
            </a:lvl6pPr>
            <a:lvl7pPr marL="2731679" indent="0">
              <a:buNone/>
              <a:defRPr sz="1600" b="1"/>
            </a:lvl7pPr>
            <a:lvl8pPr marL="3186971" indent="0">
              <a:buNone/>
              <a:defRPr sz="1600" b="1"/>
            </a:lvl8pPr>
            <a:lvl9pPr marL="364225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9765" y="3044872"/>
            <a:ext cx="5656261" cy="5532437"/>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2400" y="2149475"/>
            <a:ext cx="5659438" cy="895351"/>
          </a:xfrm>
        </p:spPr>
        <p:txBody>
          <a:bodyPr anchor="b"/>
          <a:lstStyle>
            <a:lvl1pPr marL="0" indent="0">
              <a:buNone/>
              <a:defRPr sz="2300" b="1"/>
            </a:lvl1pPr>
            <a:lvl2pPr marL="455286" indent="0">
              <a:buNone/>
              <a:defRPr sz="2000" b="1"/>
            </a:lvl2pPr>
            <a:lvl3pPr marL="910565" indent="0">
              <a:buNone/>
              <a:defRPr sz="1900" b="1"/>
            </a:lvl3pPr>
            <a:lvl4pPr marL="1365844" indent="0">
              <a:buNone/>
              <a:defRPr sz="1600" b="1"/>
            </a:lvl4pPr>
            <a:lvl5pPr marL="1821125" indent="0">
              <a:buNone/>
              <a:defRPr sz="1600" b="1"/>
            </a:lvl5pPr>
            <a:lvl6pPr marL="2276423" indent="0">
              <a:buNone/>
              <a:defRPr sz="1600" b="1"/>
            </a:lvl6pPr>
            <a:lvl7pPr marL="2731679" indent="0">
              <a:buNone/>
              <a:defRPr sz="1600" b="1"/>
            </a:lvl7pPr>
            <a:lvl8pPr marL="3186971" indent="0">
              <a:buNone/>
              <a:defRPr sz="1600" b="1"/>
            </a:lvl8pPr>
            <a:lvl9pPr marL="364225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2400" y="3044872"/>
            <a:ext cx="5659438" cy="5532437"/>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6D73C8C-B04E-4DD3-B6A0-5D8029915103}" type="slidenum">
              <a:rPr lang="en-US" altLang="ja-JP"/>
              <a:pPr>
                <a:defRPr/>
              </a:pPr>
              <a:t>‹#›</a:t>
            </a:fld>
            <a:endParaRPr lang="en-US" altLang="ja-JP"/>
          </a:p>
        </p:txBody>
      </p:sp>
    </p:spTree>
    <p:extLst>
      <p:ext uri="{BB962C8B-B14F-4D97-AF65-F5344CB8AC3E}">
        <p14:creationId xmlns:p14="http://schemas.microsoft.com/office/powerpoint/2010/main" val="5846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B7C079-5B25-41C8-A0B6-5EC5FFF4C842}" type="slidenum">
              <a:rPr lang="en-US" altLang="ja-JP"/>
              <a:pPr>
                <a:defRPr/>
              </a:pPr>
              <a:t>‹#›</a:t>
            </a:fld>
            <a:endParaRPr lang="en-US" altLang="ja-JP"/>
          </a:p>
        </p:txBody>
      </p:sp>
    </p:spTree>
    <p:extLst>
      <p:ext uri="{BB962C8B-B14F-4D97-AF65-F5344CB8AC3E}">
        <p14:creationId xmlns:p14="http://schemas.microsoft.com/office/powerpoint/2010/main" val="1395207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7E2CE63-76D8-4B4F-9D03-EC15052A5E97}" type="slidenum">
              <a:rPr lang="en-US" altLang="ja-JP"/>
              <a:pPr>
                <a:defRPr/>
              </a:pPr>
              <a:t>‹#›</a:t>
            </a:fld>
            <a:endParaRPr lang="en-US" altLang="ja-JP"/>
          </a:p>
        </p:txBody>
      </p:sp>
    </p:spTree>
    <p:extLst>
      <p:ext uri="{BB962C8B-B14F-4D97-AF65-F5344CB8AC3E}">
        <p14:creationId xmlns:p14="http://schemas.microsoft.com/office/powerpoint/2010/main" val="1795684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1949692-C992-4E7D-82FD-F963DB4812AB}" type="slidenum">
              <a:rPr lang="en-US" altLang="ja-JP"/>
              <a:pPr>
                <a:defRPr/>
              </a:pPr>
              <a:t>‹#›</a:t>
            </a:fld>
            <a:endParaRPr lang="en-US" altLang="ja-JP"/>
          </a:p>
        </p:txBody>
      </p:sp>
    </p:spTree>
    <p:extLst>
      <p:ext uri="{BB962C8B-B14F-4D97-AF65-F5344CB8AC3E}">
        <p14:creationId xmlns:p14="http://schemas.microsoft.com/office/powerpoint/2010/main" val="2805733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6" y="382589"/>
            <a:ext cx="4211637" cy="162718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5005389" y="382637"/>
            <a:ext cx="7156450" cy="8194675"/>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9766" y="2009776"/>
            <a:ext cx="4211637" cy="6567488"/>
          </a:xfrm>
        </p:spPr>
        <p:txBody>
          <a:bodyPr/>
          <a:lstStyle>
            <a:lvl1pPr marL="0" indent="0">
              <a:buNone/>
              <a:defRPr sz="1400"/>
            </a:lvl1pPr>
            <a:lvl2pPr marL="455286" indent="0">
              <a:buNone/>
              <a:defRPr sz="1200"/>
            </a:lvl2pPr>
            <a:lvl3pPr marL="910565" indent="0">
              <a:buNone/>
              <a:defRPr sz="900"/>
            </a:lvl3pPr>
            <a:lvl4pPr marL="1365844" indent="0">
              <a:buNone/>
              <a:defRPr sz="800"/>
            </a:lvl4pPr>
            <a:lvl5pPr marL="1821125" indent="0">
              <a:buNone/>
              <a:defRPr sz="800"/>
            </a:lvl5pPr>
            <a:lvl6pPr marL="2276423" indent="0">
              <a:buNone/>
              <a:defRPr sz="800"/>
            </a:lvl6pPr>
            <a:lvl7pPr marL="2731679" indent="0">
              <a:buNone/>
              <a:defRPr sz="800"/>
            </a:lvl7pPr>
            <a:lvl8pPr marL="3186971" indent="0">
              <a:buNone/>
              <a:defRPr sz="800"/>
            </a:lvl8pPr>
            <a:lvl9pPr marL="364225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64AC2B3-CA01-4882-9418-E9904E4EA25C}" type="slidenum">
              <a:rPr lang="en-US" altLang="ja-JP"/>
              <a:pPr>
                <a:defRPr/>
              </a:pPr>
              <a:t>‹#›</a:t>
            </a:fld>
            <a:endParaRPr lang="en-US" altLang="ja-JP"/>
          </a:p>
        </p:txBody>
      </p:sp>
    </p:spTree>
    <p:extLst>
      <p:ext uri="{BB962C8B-B14F-4D97-AF65-F5344CB8AC3E}">
        <p14:creationId xmlns:p14="http://schemas.microsoft.com/office/powerpoint/2010/main" val="2639968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840" y="6721524"/>
            <a:ext cx="7680324" cy="792163"/>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509840" y="857251"/>
            <a:ext cx="7680324" cy="5761039"/>
          </a:xfrm>
        </p:spPr>
        <p:txBody>
          <a:bodyPr/>
          <a:lstStyle>
            <a:lvl1pPr marL="0" indent="0">
              <a:buNone/>
              <a:defRPr sz="3300"/>
            </a:lvl1pPr>
            <a:lvl2pPr marL="455286" indent="0">
              <a:buNone/>
              <a:defRPr sz="2800"/>
            </a:lvl2pPr>
            <a:lvl3pPr marL="910565" indent="0">
              <a:buNone/>
              <a:defRPr sz="2300"/>
            </a:lvl3pPr>
            <a:lvl4pPr marL="1365844" indent="0">
              <a:buNone/>
              <a:defRPr sz="2000"/>
            </a:lvl4pPr>
            <a:lvl5pPr marL="1821125" indent="0">
              <a:buNone/>
              <a:defRPr sz="2000"/>
            </a:lvl5pPr>
            <a:lvl6pPr marL="2276423" indent="0">
              <a:buNone/>
              <a:defRPr sz="2000"/>
            </a:lvl6pPr>
            <a:lvl7pPr marL="2731679" indent="0">
              <a:buNone/>
              <a:defRPr sz="2000"/>
            </a:lvl7pPr>
            <a:lvl8pPr marL="3186971" indent="0">
              <a:buNone/>
              <a:defRPr sz="2000"/>
            </a:lvl8pPr>
            <a:lvl9pPr marL="364225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509840" y="7513687"/>
            <a:ext cx="7680324" cy="1127125"/>
          </a:xfrm>
        </p:spPr>
        <p:txBody>
          <a:bodyPr/>
          <a:lstStyle>
            <a:lvl1pPr marL="0" indent="0">
              <a:buNone/>
              <a:defRPr sz="1400"/>
            </a:lvl1pPr>
            <a:lvl2pPr marL="455286" indent="0">
              <a:buNone/>
              <a:defRPr sz="1200"/>
            </a:lvl2pPr>
            <a:lvl3pPr marL="910565" indent="0">
              <a:buNone/>
              <a:defRPr sz="900"/>
            </a:lvl3pPr>
            <a:lvl4pPr marL="1365844" indent="0">
              <a:buNone/>
              <a:defRPr sz="800"/>
            </a:lvl4pPr>
            <a:lvl5pPr marL="1821125" indent="0">
              <a:buNone/>
              <a:defRPr sz="800"/>
            </a:lvl5pPr>
            <a:lvl6pPr marL="2276423" indent="0">
              <a:buNone/>
              <a:defRPr sz="800"/>
            </a:lvl6pPr>
            <a:lvl7pPr marL="2731679" indent="0">
              <a:buNone/>
              <a:defRPr sz="800"/>
            </a:lvl7pPr>
            <a:lvl8pPr marL="3186971" indent="0">
              <a:buNone/>
              <a:defRPr sz="800"/>
            </a:lvl8pPr>
            <a:lvl9pPr marL="364225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497149-FB87-4794-9160-1074AF47C15C}" type="slidenum">
              <a:rPr lang="en-US" altLang="ja-JP"/>
              <a:pPr>
                <a:defRPr/>
              </a:pPr>
              <a:t>‹#›</a:t>
            </a:fld>
            <a:endParaRPr lang="en-US" altLang="ja-JP"/>
          </a:p>
        </p:txBody>
      </p:sp>
    </p:spTree>
    <p:extLst>
      <p:ext uri="{BB962C8B-B14F-4D97-AF65-F5344CB8AC3E}">
        <p14:creationId xmlns:p14="http://schemas.microsoft.com/office/powerpoint/2010/main" val="3637496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B8BB27-DFC9-4194-BE10-99B6B085ADC2}" type="slidenum">
              <a:rPr lang="en-US" altLang="ja-JP"/>
              <a:pPr>
                <a:defRPr/>
              </a:pPr>
              <a:t>‹#›</a:t>
            </a:fld>
            <a:endParaRPr lang="en-US" altLang="ja-JP"/>
          </a:p>
        </p:txBody>
      </p:sp>
    </p:spTree>
    <p:extLst>
      <p:ext uri="{BB962C8B-B14F-4D97-AF65-F5344CB8AC3E}">
        <p14:creationId xmlns:p14="http://schemas.microsoft.com/office/powerpoint/2010/main" val="75440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0066" y="320722"/>
            <a:ext cx="2989262" cy="8218489"/>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22276" y="320722"/>
            <a:ext cx="8815388" cy="82184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15CD1B-A880-489A-9EC7-ED92B32FB681}" type="slidenum">
              <a:rPr lang="en-US" altLang="ja-JP"/>
              <a:pPr>
                <a:defRPr/>
              </a:pPr>
              <a:t>‹#›</a:t>
            </a:fld>
            <a:endParaRPr lang="en-US" altLang="ja-JP"/>
          </a:p>
        </p:txBody>
      </p:sp>
    </p:spTree>
    <p:extLst>
      <p:ext uri="{BB962C8B-B14F-4D97-AF65-F5344CB8AC3E}">
        <p14:creationId xmlns:p14="http://schemas.microsoft.com/office/powerpoint/2010/main" val="414226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2" y="2982643"/>
            <a:ext cx="10881360" cy="2058035"/>
          </a:xfrm>
        </p:spPr>
        <p:txBody>
          <a:bodyPr/>
          <a:lstStyle/>
          <a:p>
            <a:r>
              <a:rPr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lvl1pPr>
            <a:lvl2pPr marL="637459" indent="0" algn="ctr">
              <a:buNone/>
              <a:defRPr/>
            </a:lvl2pPr>
            <a:lvl3pPr marL="1274920" indent="0" algn="ctr">
              <a:buNone/>
              <a:defRPr/>
            </a:lvl3pPr>
            <a:lvl4pPr marL="1912399" indent="0" algn="ctr">
              <a:buNone/>
              <a:defRPr/>
            </a:lvl4pPr>
            <a:lvl5pPr marL="2549874" indent="0" algn="ctr">
              <a:buNone/>
              <a:defRPr/>
            </a:lvl5pPr>
            <a:lvl6pPr marL="3187353" indent="0" algn="ctr">
              <a:buNone/>
              <a:defRPr/>
            </a:lvl6pPr>
            <a:lvl7pPr marL="3824824" indent="0" algn="ctr">
              <a:buNone/>
              <a:defRPr/>
            </a:lvl7pPr>
            <a:lvl8pPr marL="4462297" indent="0" algn="ctr">
              <a:buNone/>
              <a:defRPr/>
            </a:lvl8pPr>
            <a:lvl9pPr marL="5099769"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42647BC-DD17-48C0-BA7C-43012FFBA074}" type="slidenum">
              <a:rPr lang="en-US" altLang="ja-JP"/>
              <a:pPr>
                <a:defRPr/>
              </a:pPr>
              <a:t>‹#›</a:t>
            </a:fld>
            <a:endParaRPr lang="en-US" altLang="ja-JP"/>
          </a:p>
        </p:txBody>
      </p:sp>
    </p:spTree>
    <p:extLst>
      <p:ext uri="{BB962C8B-B14F-4D97-AF65-F5344CB8AC3E}">
        <p14:creationId xmlns:p14="http://schemas.microsoft.com/office/powerpoint/2010/main" val="491402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90CE3D2-AEA9-483F-984F-A23125B92434}" type="slidenum">
              <a:rPr lang="en-US" altLang="ja-JP"/>
              <a:pPr>
                <a:defRPr/>
              </a:pPr>
              <a:t>‹#›</a:t>
            </a:fld>
            <a:endParaRPr lang="en-US" altLang="ja-JP"/>
          </a:p>
        </p:txBody>
      </p:sp>
    </p:spTree>
    <p:extLst>
      <p:ext uri="{BB962C8B-B14F-4D97-AF65-F5344CB8AC3E}">
        <p14:creationId xmlns:p14="http://schemas.microsoft.com/office/powerpoint/2010/main" val="621182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709"/>
            <a:ext cx="10881360" cy="1906905"/>
          </a:xfrm>
        </p:spPr>
        <p:txBody>
          <a:bodyPr anchor="t"/>
          <a:lstStyle>
            <a:lvl1pPr algn="l">
              <a:defRPr sz="56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238" y="4069401"/>
            <a:ext cx="10881360" cy="2100263"/>
          </a:xfrm>
        </p:spPr>
        <p:txBody>
          <a:bodyPr anchor="b"/>
          <a:lstStyle>
            <a:lvl1pPr marL="0" indent="0">
              <a:buNone/>
              <a:defRPr sz="2800"/>
            </a:lvl1pPr>
            <a:lvl2pPr marL="637459" indent="0">
              <a:buNone/>
              <a:defRPr sz="2500"/>
            </a:lvl2pPr>
            <a:lvl3pPr marL="1274920" indent="0">
              <a:buNone/>
              <a:defRPr sz="2200"/>
            </a:lvl3pPr>
            <a:lvl4pPr marL="1912399" indent="0">
              <a:buNone/>
              <a:defRPr sz="2000"/>
            </a:lvl4pPr>
            <a:lvl5pPr marL="2549874" indent="0">
              <a:buNone/>
              <a:defRPr sz="2000"/>
            </a:lvl5pPr>
            <a:lvl6pPr marL="3187353" indent="0">
              <a:buNone/>
              <a:defRPr sz="2000"/>
            </a:lvl6pPr>
            <a:lvl7pPr marL="3824824" indent="0">
              <a:buNone/>
              <a:defRPr sz="2000"/>
            </a:lvl7pPr>
            <a:lvl8pPr marL="4462297" indent="0">
              <a:buNone/>
              <a:defRPr sz="2000"/>
            </a:lvl8pPr>
            <a:lvl9pPr marL="5099769" indent="0">
              <a:buNone/>
              <a:defRPr sz="20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495940F-6F5B-4229-B5E0-DE94DC8634F4}" type="slidenum">
              <a:rPr lang="en-US" altLang="ja-JP"/>
              <a:pPr>
                <a:defRPr/>
              </a:pPr>
              <a:t>‹#›</a:t>
            </a:fld>
            <a:endParaRPr lang="en-US" altLang="ja-JP"/>
          </a:p>
        </p:txBody>
      </p:sp>
    </p:spTree>
    <p:extLst>
      <p:ext uri="{BB962C8B-B14F-4D97-AF65-F5344CB8AC3E}">
        <p14:creationId xmlns:p14="http://schemas.microsoft.com/office/powerpoint/2010/main" val="3048342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40080" y="2240283"/>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507479" y="2240283"/>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1B198BE-B448-4892-B4E2-5E11931DB9AB}" type="slidenum">
              <a:rPr lang="en-US" altLang="ja-JP"/>
              <a:pPr>
                <a:defRPr/>
              </a:pPr>
              <a:t>‹#›</a:t>
            </a:fld>
            <a:endParaRPr lang="en-US" altLang="ja-JP"/>
          </a:p>
        </p:txBody>
      </p:sp>
    </p:spTree>
    <p:extLst>
      <p:ext uri="{BB962C8B-B14F-4D97-AF65-F5344CB8AC3E}">
        <p14:creationId xmlns:p14="http://schemas.microsoft.com/office/powerpoint/2010/main" val="349176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40" y="6169029"/>
            <a:ext cx="10880724" cy="19081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240" y="4068763"/>
            <a:ext cx="10880724" cy="2100263"/>
          </a:xfrm>
        </p:spPr>
        <p:txBody>
          <a:bodyPr anchor="b"/>
          <a:lstStyle>
            <a:lvl1pPr marL="0" indent="0">
              <a:buNone/>
              <a:defRPr sz="2000"/>
            </a:lvl1pPr>
            <a:lvl2pPr marL="455286" indent="0">
              <a:buNone/>
              <a:defRPr sz="1900"/>
            </a:lvl2pPr>
            <a:lvl3pPr marL="910565" indent="0">
              <a:buNone/>
              <a:defRPr sz="1600"/>
            </a:lvl3pPr>
            <a:lvl4pPr marL="1365844" indent="0">
              <a:buNone/>
              <a:defRPr sz="1400"/>
            </a:lvl4pPr>
            <a:lvl5pPr marL="1821125" indent="0">
              <a:buNone/>
              <a:defRPr sz="1400"/>
            </a:lvl5pPr>
            <a:lvl6pPr marL="2276423" indent="0">
              <a:buNone/>
              <a:defRPr sz="1400"/>
            </a:lvl6pPr>
            <a:lvl7pPr marL="2731679" indent="0">
              <a:buNone/>
              <a:defRPr sz="1400"/>
            </a:lvl7pPr>
            <a:lvl8pPr marL="3186971" indent="0">
              <a:buNone/>
              <a:defRPr sz="1400"/>
            </a:lvl8pPr>
            <a:lvl9pPr marL="3642251"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5E1A04-CBAF-410D-A846-CF554B63B78E}" type="slidenum">
              <a:rPr lang="en-US" altLang="ja-JP"/>
              <a:pPr>
                <a:defRPr/>
              </a:pPr>
              <a:t>‹#›</a:t>
            </a:fld>
            <a:endParaRPr lang="en-US" altLang="ja-JP"/>
          </a:p>
        </p:txBody>
      </p:sp>
    </p:spTree>
    <p:extLst>
      <p:ext uri="{BB962C8B-B14F-4D97-AF65-F5344CB8AC3E}">
        <p14:creationId xmlns:p14="http://schemas.microsoft.com/office/powerpoint/2010/main" val="959332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40080" y="2149159"/>
            <a:ext cx="5656263" cy="895667"/>
          </a:xfrm>
        </p:spPr>
        <p:txBody>
          <a:bodyPr anchor="b"/>
          <a:lstStyle>
            <a:lvl1pPr marL="0" indent="0">
              <a:buNone/>
              <a:defRPr sz="3400" b="1"/>
            </a:lvl1pPr>
            <a:lvl2pPr marL="637459" indent="0">
              <a:buNone/>
              <a:defRPr sz="2800" b="1"/>
            </a:lvl2pPr>
            <a:lvl3pPr marL="1274920" indent="0">
              <a:buNone/>
              <a:defRPr sz="2500" b="1"/>
            </a:lvl3pPr>
            <a:lvl4pPr marL="1912399" indent="0">
              <a:buNone/>
              <a:defRPr sz="2200" b="1"/>
            </a:lvl4pPr>
            <a:lvl5pPr marL="2549874" indent="0">
              <a:buNone/>
              <a:defRPr sz="2200" b="1"/>
            </a:lvl5pPr>
            <a:lvl6pPr marL="3187353" indent="0">
              <a:buNone/>
              <a:defRPr sz="2200" b="1"/>
            </a:lvl6pPr>
            <a:lvl7pPr marL="3824824" indent="0">
              <a:buNone/>
              <a:defRPr sz="2200" b="1"/>
            </a:lvl7pPr>
            <a:lvl8pPr marL="4462297" indent="0">
              <a:buNone/>
              <a:defRPr sz="2200" b="1"/>
            </a:lvl8pPr>
            <a:lvl9pPr marL="5099769" indent="0">
              <a:buNone/>
              <a:defRPr sz="2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3083" y="2149159"/>
            <a:ext cx="5658485" cy="895667"/>
          </a:xfrm>
        </p:spPr>
        <p:txBody>
          <a:bodyPr anchor="b"/>
          <a:lstStyle>
            <a:lvl1pPr marL="0" indent="0">
              <a:buNone/>
              <a:defRPr sz="3400" b="1"/>
            </a:lvl1pPr>
            <a:lvl2pPr marL="637459" indent="0">
              <a:buNone/>
              <a:defRPr sz="2800" b="1"/>
            </a:lvl2pPr>
            <a:lvl3pPr marL="1274920" indent="0">
              <a:buNone/>
              <a:defRPr sz="2500" b="1"/>
            </a:lvl3pPr>
            <a:lvl4pPr marL="1912399" indent="0">
              <a:buNone/>
              <a:defRPr sz="2200" b="1"/>
            </a:lvl4pPr>
            <a:lvl5pPr marL="2549874" indent="0">
              <a:buNone/>
              <a:defRPr sz="2200" b="1"/>
            </a:lvl5pPr>
            <a:lvl6pPr marL="3187353" indent="0">
              <a:buNone/>
              <a:defRPr sz="2200" b="1"/>
            </a:lvl6pPr>
            <a:lvl7pPr marL="3824824" indent="0">
              <a:buNone/>
              <a:defRPr sz="2200" b="1"/>
            </a:lvl7pPr>
            <a:lvl8pPr marL="4462297" indent="0">
              <a:buNone/>
              <a:defRPr sz="2200" b="1"/>
            </a:lvl8pPr>
            <a:lvl9pPr marL="5099769" indent="0">
              <a:buNone/>
              <a:defRPr sz="2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3083"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B84A93E-6B84-4010-BEFE-0DA48C39552E}" type="slidenum">
              <a:rPr lang="en-US" altLang="ja-JP"/>
              <a:pPr>
                <a:defRPr/>
              </a:pPr>
              <a:t>‹#›</a:t>
            </a:fld>
            <a:endParaRPr lang="en-US" altLang="ja-JP"/>
          </a:p>
        </p:txBody>
      </p:sp>
    </p:spTree>
    <p:extLst>
      <p:ext uri="{BB962C8B-B14F-4D97-AF65-F5344CB8AC3E}">
        <p14:creationId xmlns:p14="http://schemas.microsoft.com/office/powerpoint/2010/main" val="965307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DF75598-F6B7-445D-93D7-FDC89E96F2DC}" type="slidenum">
              <a:rPr lang="en-US" altLang="ja-JP"/>
              <a:pPr>
                <a:defRPr/>
              </a:pPr>
              <a:t>‹#›</a:t>
            </a:fld>
            <a:endParaRPr lang="en-US" altLang="ja-JP"/>
          </a:p>
        </p:txBody>
      </p:sp>
    </p:spTree>
    <p:extLst>
      <p:ext uri="{BB962C8B-B14F-4D97-AF65-F5344CB8AC3E}">
        <p14:creationId xmlns:p14="http://schemas.microsoft.com/office/powerpoint/2010/main" val="905663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3B6B4D1-E199-44AC-BBC4-CE2CFF662755}" type="slidenum">
              <a:rPr lang="en-US" altLang="ja-JP"/>
              <a:pPr>
                <a:defRPr/>
              </a:pPr>
              <a:t>‹#›</a:t>
            </a:fld>
            <a:endParaRPr lang="en-US" altLang="ja-JP"/>
          </a:p>
        </p:txBody>
      </p:sp>
    </p:spTree>
    <p:extLst>
      <p:ext uri="{BB962C8B-B14F-4D97-AF65-F5344CB8AC3E}">
        <p14:creationId xmlns:p14="http://schemas.microsoft.com/office/powerpoint/2010/main" val="2461126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2" y="382270"/>
            <a:ext cx="4211637" cy="1626871"/>
          </a:xfrm>
        </p:spPr>
        <p:txBody>
          <a:bodyPr anchor="b"/>
          <a:lstStyle>
            <a:lvl1pPr algn="l">
              <a:defRPr sz="2800" b="1"/>
            </a:lvl1pPr>
          </a:lstStyle>
          <a:p>
            <a:r>
              <a:rPr lang="ja-JP" altLang="en-US"/>
              <a:t>マスター タイトルの書式設定</a:t>
            </a:r>
          </a:p>
        </p:txBody>
      </p:sp>
      <p:sp>
        <p:nvSpPr>
          <p:cNvPr id="3" name="コンテンツ プレースホルダー 2"/>
          <p:cNvSpPr>
            <a:spLocks noGrp="1"/>
          </p:cNvSpPr>
          <p:nvPr>
            <p:ph idx="1"/>
          </p:nvPr>
        </p:nvSpPr>
        <p:spPr>
          <a:xfrm>
            <a:off x="5005071" y="382273"/>
            <a:ext cx="7156450" cy="8194359"/>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40082" y="2009143"/>
            <a:ext cx="4211637" cy="6567488"/>
          </a:xfrm>
        </p:spPr>
        <p:txBody>
          <a:bodyPr/>
          <a:lstStyle>
            <a:lvl1pPr marL="0" indent="0">
              <a:buNone/>
              <a:defRPr sz="2000"/>
            </a:lvl1pPr>
            <a:lvl2pPr marL="637459" indent="0">
              <a:buNone/>
              <a:defRPr sz="1700"/>
            </a:lvl2pPr>
            <a:lvl3pPr marL="1274920" indent="0">
              <a:buNone/>
              <a:defRPr sz="1400"/>
            </a:lvl3pPr>
            <a:lvl4pPr marL="1912399" indent="0">
              <a:buNone/>
              <a:defRPr sz="1200"/>
            </a:lvl4pPr>
            <a:lvl5pPr marL="2549874" indent="0">
              <a:buNone/>
              <a:defRPr sz="1200"/>
            </a:lvl5pPr>
            <a:lvl6pPr marL="3187353" indent="0">
              <a:buNone/>
              <a:defRPr sz="1200"/>
            </a:lvl6pPr>
            <a:lvl7pPr marL="3824824" indent="0">
              <a:buNone/>
              <a:defRPr sz="1200"/>
            </a:lvl7pPr>
            <a:lvl8pPr marL="4462297" indent="0">
              <a:buNone/>
              <a:defRPr sz="1200"/>
            </a:lvl8pPr>
            <a:lvl9pPr marL="5099769"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448655D-A4C9-44E3-AC19-52ADEC529375}" type="slidenum">
              <a:rPr lang="en-US" altLang="ja-JP"/>
              <a:pPr>
                <a:defRPr/>
              </a:pPr>
              <a:t>‹#›</a:t>
            </a:fld>
            <a:endParaRPr lang="en-US" altLang="ja-JP"/>
          </a:p>
        </p:txBody>
      </p:sp>
    </p:spTree>
    <p:extLst>
      <p:ext uri="{BB962C8B-B14F-4D97-AF65-F5344CB8AC3E}">
        <p14:creationId xmlns:p14="http://schemas.microsoft.com/office/powerpoint/2010/main" val="3241858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4" y="6720841"/>
            <a:ext cx="7680960" cy="793433"/>
          </a:xfrm>
        </p:spPr>
        <p:txBody>
          <a:bodyPr anchor="b"/>
          <a:lstStyle>
            <a:lvl1pPr algn="l">
              <a:defRPr sz="2800" b="1"/>
            </a:lvl1pPr>
          </a:lstStyle>
          <a:p>
            <a:r>
              <a:rPr lang="ja-JP" altLang="en-US"/>
              <a:t>マスター タイトルの書式設定</a:t>
            </a:r>
          </a:p>
        </p:txBody>
      </p:sp>
      <p:sp>
        <p:nvSpPr>
          <p:cNvPr id="3" name="図プレースホルダー 2"/>
          <p:cNvSpPr>
            <a:spLocks noGrp="1"/>
          </p:cNvSpPr>
          <p:nvPr>
            <p:ph type="pic" idx="1"/>
          </p:nvPr>
        </p:nvSpPr>
        <p:spPr>
          <a:xfrm>
            <a:off x="2509204" y="857885"/>
            <a:ext cx="7680960" cy="5760720"/>
          </a:xfrm>
        </p:spPr>
        <p:txBody>
          <a:bodyPr/>
          <a:lstStyle>
            <a:lvl1pPr marL="0" indent="0">
              <a:buNone/>
              <a:defRPr sz="4500"/>
            </a:lvl1pPr>
            <a:lvl2pPr marL="637459" indent="0">
              <a:buNone/>
              <a:defRPr sz="3900"/>
            </a:lvl2pPr>
            <a:lvl3pPr marL="1274920" indent="0">
              <a:buNone/>
              <a:defRPr sz="3400"/>
            </a:lvl3pPr>
            <a:lvl4pPr marL="1912399" indent="0">
              <a:buNone/>
              <a:defRPr sz="2800"/>
            </a:lvl4pPr>
            <a:lvl5pPr marL="2549874" indent="0">
              <a:buNone/>
              <a:defRPr sz="2800"/>
            </a:lvl5pPr>
            <a:lvl6pPr marL="3187353" indent="0">
              <a:buNone/>
              <a:defRPr sz="2800"/>
            </a:lvl6pPr>
            <a:lvl7pPr marL="3824824" indent="0">
              <a:buNone/>
              <a:defRPr sz="2800"/>
            </a:lvl7pPr>
            <a:lvl8pPr marL="4462297" indent="0">
              <a:buNone/>
              <a:defRPr sz="2800"/>
            </a:lvl8pPr>
            <a:lvl9pPr marL="5099769" indent="0">
              <a:buNone/>
              <a:defRPr sz="2800"/>
            </a:lvl9pPr>
          </a:lstStyle>
          <a:p>
            <a:pPr lvl="0"/>
            <a:endParaRPr lang="ja-JP" altLang="en-US" noProof="0"/>
          </a:p>
        </p:txBody>
      </p:sp>
      <p:sp>
        <p:nvSpPr>
          <p:cNvPr id="4" name="テキスト プレースホルダー 3"/>
          <p:cNvSpPr>
            <a:spLocks noGrp="1"/>
          </p:cNvSpPr>
          <p:nvPr>
            <p:ph type="body" sz="half" idx="2"/>
          </p:nvPr>
        </p:nvSpPr>
        <p:spPr>
          <a:xfrm>
            <a:off x="2509204" y="7514274"/>
            <a:ext cx="7680960" cy="1126807"/>
          </a:xfrm>
        </p:spPr>
        <p:txBody>
          <a:bodyPr/>
          <a:lstStyle>
            <a:lvl1pPr marL="0" indent="0">
              <a:buNone/>
              <a:defRPr sz="2000"/>
            </a:lvl1pPr>
            <a:lvl2pPr marL="637459" indent="0">
              <a:buNone/>
              <a:defRPr sz="1700"/>
            </a:lvl2pPr>
            <a:lvl3pPr marL="1274920" indent="0">
              <a:buNone/>
              <a:defRPr sz="1400"/>
            </a:lvl3pPr>
            <a:lvl4pPr marL="1912399" indent="0">
              <a:buNone/>
              <a:defRPr sz="1200"/>
            </a:lvl4pPr>
            <a:lvl5pPr marL="2549874" indent="0">
              <a:buNone/>
              <a:defRPr sz="1200"/>
            </a:lvl5pPr>
            <a:lvl6pPr marL="3187353" indent="0">
              <a:buNone/>
              <a:defRPr sz="1200"/>
            </a:lvl6pPr>
            <a:lvl7pPr marL="3824824" indent="0">
              <a:buNone/>
              <a:defRPr sz="1200"/>
            </a:lvl7pPr>
            <a:lvl8pPr marL="4462297" indent="0">
              <a:buNone/>
              <a:defRPr sz="1200"/>
            </a:lvl8pPr>
            <a:lvl9pPr marL="5099769"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B4AD572-64BB-4C9A-BD63-14514866B5B8}" type="slidenum">
              <a:rPr lang="en-US" altLang="ja-JP"/>
              <a:pPr>
                <a:defRPr/>
              </a:pPr>
              <a:t>‹#›</a:t>
            </a:fld>
            <a:endParaRPr lang="en-US" altLang="ja-JP"/>
          </a:p>
        </p:txBody>
      </p:sp>
    </p:spTree>
    <p:extLst>
      <p:ext uri="{BB962C8B-B14F-4D97-AF65-F5344CB8AC3E}">
        <p14:creationId xmlns:p14="http://schemas.microsoft.com/office/powerpoint/2010/main" val="1247738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E6C468-373E-4A9E-A8CE-08C9FB91FEEC}" type="slidenum">
              <a:rPr lang="en-US" altLang="ja-JP"/>
              <a:pPr>
                <a:defRPr/>
              </a:pPr>
              <a:t>‹#›</a:t>
            </a:fld>
            <a:endParaRPr lang="en-US" altLang="ja-JP"/>
          </a:p>
        </p:txBody>
      </p:sp>
    </p:spTree>
    <p:extLst>
      <p:ext uri="{BB962C8B-B14F-4D97-AF65-F5344CB8AC3E}">
        <p14:creationId xmlns:p14="http://schemas.microsoft.com/office/powerpoint/2010/main" val="407091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542"/>
            <a:ext cx="2880361" cy="819213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40081" y="384542"/>
            <a:ext cx="8427721" cy="81921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1AF24B1-7971-478A-AD02-0D787D601930}" type="slidenum">
              <a:rPr lang="en-US" altLang="ja-JP"/>
              <a:pPr>
                <a:defRPr/>
              </a:pPr>
              <a:t>‹#›</a:t>
            </a:fld>
            <a:endParaRPr lang="en-US" altLang="ja-JP"/>
          </a:p>
        </p:txBody>
      </p:sp>
    </p:spTree>
    <p:extLst>
      <p:ext uri="{BB962C8B-B14F-4D97-AF65-F5344CB8AC3E}">
        <p14:creationId xmlns:p14="http://schemas.microsoft.com/office/powerpoint/2010/main" val="1944525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2" y="2982639"/>
            <a:ext cx="10881360" cy="2058035"/>
          </a:xfrm>
        </p:spPr>
        <p:txBody>
          <a:bodyPr/>
          <a:lstStyle/>
          <a:p>
            <a:r>
              <a:rPr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lvl1pPr>
            <a:lvl2pPr marL="637691" indent="0" algn="ctr">
              <a:buNone/>
              <a:defRPr/>
            </a:lvl2pPr>
            <a:lvl3pPr marL="1275382" indent="0" algn="ctr">
              <a:buNone/>
              <a:defRPr/>
            </a:lvl3pPr>
            <a:lvl4pPr marL="1913086" indent="0" algn="ctr">
              <a:buNone/>
              <a:defRPr/>
            </a:lvl4pPr>
            <a:lvl5pPr marL="2550793" indent="0" algn="ctr">
              <a:buNone/>
              <a:defRPr/>
            </a:lvl5pPr>
            <a:lvl6pPr marL="3188501" indent="0" algn="ctr">
              <a:buNone/>
              <a:defRPr/>
            </a:lvl6pPr>
            <a:lvl7pPr marL="3826202" indent="0" algn="ctr">
              <a:buNone/>
              <a:defRPr/>
            </a:lvl7pPr>
            <a:lvl8pPr marL="4463902" indent="0" algn="ctr">
              <a:buNone/>
              <a:defRPr/>
            </a:lvl8pPr>
            <a:lvl9pPr marL="5101606"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6A77383-FE84-4E71-9024-4CB4FC46822F}" type="slidenum">
              <a:rPr lang="en-US" altLang="ja-JP"/>
              <a:pPr>
                <a:defRPr/>
              </a:pPr>
              <a:t>‹#›</a:t>
            </a:fld>
            <a:endParaRPr lang="en-US" altLang="ja-JP"/>
          </a:p>
        </p:txBody>
      </p:sp>
    </p:spTree>
    <p:extLst>
      <p:ext uri="{BB962C8B-B14F-4D97-AF65-F5344CB8AC3E}">
        <p14:creationId xmlns:p14="http://schemas.microsoft.com/office/powerpoint/2010/main" val="3663237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7189E5-CE8D-460D-A656-1111C34A901B}" type="slidenum">
              <a:rPr lang="en-US" altLang="ja-JP"/>
              <a:pPr>
                <a:defRPr/>
              </a:pPr>
              <a:t>‹#›</a:t>
            </a:fld>
            <a:endParaRPr lang="en-US" altLang="ja-JP"/>
          </a:p>
        </p:txBody>
      </p:sp>
    </p:spTree>
    <p:extLst>
      <p:ext uri="{BB962C8B-B14F-4D97-AF65-F5344CB8AC3E}">
        <p14:creationId xmlns:p14="http://schemas.microsoft.com/office/powerpoint/2010/main" val="472223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705"/>
            <a:ext cx="10881360" cy="1906905"/>
          </a:xfrm>
        </p:spPr>
        <p:txBody>
          <a:bodyPr anchor="t"/>
          <a:lstStyle>
            <a:lvl1pPr algn="l">
              <a:defRPr sz="56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238" y="4069401"/>
            <a:ext cx="10881360" cy="2100263"/>
          </a:xfrm>
        </p:spPr>
        <p:txBody>
          <a:bodyPr anchor="b"/>
          <a:lstStyle>
            <a:lvl1pPr marL="0" indent="0">
              <a:buNone/>
              <a:defRPr sz="2800"/>
            </a:lvl1pPr>
            <a:lvl2pPr marL="637691" indent="0">
              <a:buNone/>
              <a:defRPr sz="2500"/>
            </a:lvl2pPr>
            <a:lvl3pPr marL="1275382" indent="0">
              <a:buNone/>
              <a:defRPr sz="2200"/>
            </a:lvl3pPr>
            <a:lvl4pPr marL="1913086" indent="0">
              <a:buNone/>
              <a:defRPr sz="2000"/>
            </a:lvl4pPr>
            <a:lvl5pPr marL="2550793" indent="0">
              <a:buNone/>
              <a:defRPr sz="2000"/>
            </a:lvl5pPr>
            <a:lvl6pPr marL="3188501" indent="0">
              <a:buNone/>
              <a:defRPr sz="2000"/>
            </a:lvl6pPr>
            <a:lvl7pPr marL="3826202" indent="0">
              <a:buNone/>
              <a:defRPr sz="2000"/>
            </a:lvl7pPr>
            <a:lvl8pPr marL="4463902" indent="0">
              <a:buNone/>
              <a:defRPr sz="2000"/>
            </a:lvl8pPr>
            <a:lvl9pPr marL="5101606" indent="0">
              <a:buNone/>
              <a:defRPr sz="20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37F7589-E01B-45BE-9FDE-CC888B5E0B68}" type="slidenum">
              <a:rPr lang="en-US" altLang="ja-JP"/>
              <a:pPr>
                <a:defRPr/>
              </a:pPr>
              <a:t>‹#›</a:t>
            </a:fld>
            <a:endParaRPr lang="en-US" altLang="ja-JP"/>
          </a:p>
        </p:txBody>
      </p:sp>
    </p:spTree>
    <p:extLst>
      <p:ext uri="{BB962C8B-B14F-4D97-AF65-F5344CB8AC3E}">
        <p14:creationId xmlns:p14="http://schemas.microsoft.com/office/powerpoint/2010/main" val="335791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39766" y="2239965"/>
            <a:ext cx="5684837" cy="6337300"/>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477047" y="2239965"/>
            <a:ext cx="5684839" cy="6337300"/>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3502DD4-B325-489D-8273-9CDEB7A07040}" type="slidenum">
              <a:rPr lang="en-US" altLang="ja-JP"/>
              <a:pPr>
                <a:defRPr/>
              </a:pPr>
              <a:t>‹#›</a:t>
            </a:fld>
            <a:endParaRPr lang="en-US" altLang="ja-JP"/>
          </a:p>
        </p:txBody>
      </p:sp>
    </p:spTree>
    <p:extLst>
      <p:ext uri="{BB962C8B-B14F-4D97-AF65-F5344CB8AC3E}">
        <p14:creationId xmlns:p14="http://schemas.microsoft.com/office/powerpoint/2010/main" val="4066287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40080" y="2240283"/>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507479" y="2240283"/>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4FEC728-06E9-4B1C-87A6-DE6B4AD078A8}" type="slidenum">
              <a:rPr lang="en-US" altLang="ja-JP"/>
              <a:pPr>
                <a:defRPr/>
              </a:pPr>
              <a:t>‹#›</a:t>
            </a:fld>
            <a:endParaRPr lang="en-US" altLang="ja-JP"/>
          </a:p>
        </p:txBody>
      </p:sp>
    </p:spTree>
    <p:extLst>
      <p:ext uri="{BB962C8B-B14F-4D97-AF65-F5344CB8AC3E}">
        <p14:creationId xmlns:p14="http://schemas.microsoft.com/office/powerpoint/2010/main" val="2870970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40080" y="2149159"/>
            <a:ext cx="5656263" cy="895667"/>
          </a:xfrm>
        </p:spPr>
        <p:txBody>
          <a:bodyPr anchor="b"/>
          <a:lstStyle>
            <a:lvl1pPr marL="0" indent="0">
              <a:buNone/>
              <a:defRPr sz="3400" b="1"/>
            </a:lvl1pPr>
            <a:lvl2pPr marL="637691" indent="0">
              <a:buNone/>
              <a:defRPr sz="2800" b="1"/>
            </a:lvl2pPr>
            <a:lvl3pPr marL="1275382" indent="0">
              <a:buNone/>
              <a:defRPr sz="2500" b="1"/>
            </a:lvl3pPr>
            <a:lvl4pPr marL="1913086" indent="0">
              <a:buNone/>
              <a:defRPr sz="2200" b="1"/>
            </a:lvl4pPr>
            <a:lvl5pPr marL="2550793" indent="0">
              <a:buNone/>
              <a:defRPr sz="2200" b="1"/>
            </a:lvl5pPr>
            <a:lvl6pPr marL="3188501" indent="0">
              <a:buNone/>
              <a:defRPr sz="2200" b="1"/>
            </a:lvl6pPr>
            <a:lvl7pPr marL="3826202" indent="0">
              <a:buNone/>
              <a:defRPr sz="2200" b="1"/>
            </a:lvl7pPr>
            <a:lvl8pPr marL="4463902" indent="0">
              <a:buNone/>
              <a:defRPr sz="2200" b="1"/>
            </a:lvl8pPr>
            <a:lvl9pPr marL="5101606" indent="0">
              <a:buNone/>
              <a:defRPr sz="2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3079" y="2149159"/>
            <a:ext cx="5658485" cy="895667"/>
          </a:xfrm>
        </p:spPr>
        <p:txBody>
          <a:bodyPr anchor="b"/>
          <a:lstStyle>
            <a:lvl1pPr marL="0" indent="0">
              <a:buNone/>
              <a:defRPr sz="3400" b="1"/>
            </a:lvl1pPr>
            <a:lvl2pPr marL="637691" indent="0">
              <a:buNone/>
              <a:defRPr sz="2800" b="1"/>
            </a:lvl2pPr>
            <a:lvl3pPr marL="1275382" indent="0">
              <a:buNone/>
              <a:defRPr sz="2500" b="1"/>
            </a:lvl3pPr>
            <a:lvl4pPr marL="1913086" indent="0">
              <a:buNone/>
              <a:defRPr sz="2200" b="1"/>
            </a:lvl4pPr>
            <a:lvl5pPr marL="2550793" indent="0">
              <a:buNone/>
              <a:defRPr sz="2200" b="1"/>
            </a:lvl5pPr>
            <a:lvl6pPr marL="3188501" indent="0">
              <a:buNone/>
              <a:defRPr sz="2200" b="1"/>
            </a:lvl6pPr>
            <a:lvl7pPr marL="3826202" indent="0">
              <a:buNone/>
              <a:defRPr sz="2200" b="1"/>
            </a:lvl7pPr>
            <a:lvl8pPr marL="4463902" indent="0">
              <a:buNone/>
              <a:defRPr sz="2200" b="1"/>
            </a:lvl8pPr>
            <a:lvl9pPr marL="5101606" indent="0">
              <a:buNone/>
              <a:defRPr sz="2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307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E69256C-FA2D-4356-ADF5-4CD69C84F15C}" type="slidenum">
              <a:rPr lang="en-US" altLang="ja-JP"/>
              <a:pPr>
                <a:defRPr/>
              </a:pPr>
              <a:t>‹#›</a:t>
            </a:fld>
            <a:endParaRPr lang="en-US" altLang="ja-JP"/>
          </a:p>
        </p:txBody>
      </p:sp>
    </p:spTree>
    <p:extLst>
      <p:ext uri="{BB962C8B-B14F-4D97-AF65-F5344CB8AC3E}">
        <p14:creationId xmlns:p14="http://schemas.microsoft.com/office/powerpoint/2010/main" val="1053958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B6169F9-22F1-4F43-ACE1-ACBEB96712BC}" type="slidenum">
              <a:rPr lang="en-US" altLang="ja-JP"/>
              <a:pPr>
                <a:defRPr/>
              </a:pPr>
              <a:t>‹#›</a:t>
            </a:fld>
            <a:endParaRPr lang="en-US" altLang="ja-JP"/>
          </a:p>
        </p:txBody>
      </p:sp>
    </p:spTree>
    <p:extLst>
      <p:ext uri="{BB962C8B-B14F-4D97-AF65-F5344CB8AC3E}">
        <p14:creationId xmlns:p14="http://schemas.microsoft.com/office/powerpoint/2010/main" val="1216730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909B105-F531-460C-943A-68FBD7C36BB1}" type="slidenum">
              <a:rPr lang="en-US" altLang="ja-JP"/>
              <a:pPr>
                <a:defRPr/>
              </a:pPr>
              <a:t>‹#›</a:t>
            </a:fld>
            <a:endParaRPr lang="en-US" altLang="ja-JP"/>
          </a:p>
        </p:txBody>
      </p:sp>
    </p:spTree>
    <p:extLst>
      <p:ext uri="{BB962C8B-B14F-4D97-AF65-F5344CB8AC3E}">
        <p14:creationId xmlns:p14="http://schemas.microsoft.com/office/powerpoint/2010/main" val="81196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2" y="382270"/>
            <a:ext cx="4211637" cy="1626871"/>
          </a:xfrm>
        </p:spPr>
        <p:txBody>
          <a:bodyPr anchor="b"/>
          <a:lstStyle>
            <a:lvl1pPr algn="l">
              <a:defRPr sz="2800" b="1"/>
            </a:lvl1pPr>
          </a:lstStyle>
          <a:p>
            <a:r>
              <a:rPr lang="ja-JP" altLang="en-US"/>
              <a:t>マスター タイトルの書式設定</a:t>
            </a:r>
          </a:p>
        </p:txBody>
      </p:sp>
      <p:sp>
        <p:nvSpPr>
          <p:cNvPr id="3" name="コンテンツ プレースホルダー 2"/>
          <p:cNvSpPr>
            <a:spLocks noGrp="1"/>
          </p:cNvSpPr>
          <p:nvPr>
            <p:ph idx="1"/>
          </p:nvPr>
        </p:nvSpPr>
        <p:spPr>
          <a:xfrm>
            <a:off x="5005071" y="382273"/>
            <a:ext cx="7156450" cy="8194359"/>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40082" y="2009143"/>
            <a:ext cx="4211637" cy="6567488"/>
          </a:xfrm>
        </p:spPr>
        <p:txBody>
          <a:bodyPr/>
          <a:lstStyle>
            <a:lvl1pPr marL="0" indent="0">
              <a:buNone/>
              <a:defRPr sz="2000"/>
            </a:lvl1pPr>
            <a:lvl2pPr marL="637691" indent="0">
              <a:buNone/>
              <a:defRPr sz="1700"/>
            </a:lvl2pPr>
            <a:lvl3pPr marL="1275382" indent="0">
              <a:buNone/>
              <a:defRPr sz="1400"/>
            </a:lvl3pPr>
            <a:lvl4pPr marL="1913086" indent="0">
              <a:buNone/>
              <a:defRPr sz="1200"/>
            </a:lvl4pPr>
            <a:lvl5pPr marL="2550793" indent="0">
              <a:buNone/>
              <a:defRPr sz="1200"/>
            </a:lvl5pPr>
            <a:lvl6pPr marL="3188501" indent="0">
              <a:buNone/>
              <a:defRPr sz="1200"/>
            </a:lvl6pPr>
            <a:lvl7pPr marL="3826202" indent="0">
              <a:buNone/>
              <a:defRPr sz="1200"/>
            </a:lvl7pPr>
            <a:lvl8pPr marL="4463902" indent="0">
              <a:buNone/>
              <a:defRPr sz="1200"/>
            </a:lvl8pPr>
            <a:lvl9pPr marL="5101606"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D1309E2-E752-48FB-AE42-4F1B799CD28F}" type="slidenum">
              <a:rPr lang="en-US" altLang="ja-JP"/>
              <a:pPr>
                <a:defRPr/>
              </a:pPr>
              <a:t>‹#›</a:t>
            </a:fld>
            <a:endParaRPr lang="en-US" altLang="ja-JP"/>
          </a:p>
        </p:txBody>
      </p:sp>
    </p:spTree>
    <p:extLst>
      <p:ext uri="{BB962C8B-B14F-4D97-AF65-F5344CB8AC3E}">
        <p14:creationId xmlns:p14="http://schemas.microsoft.com/office/powerpoint/2010/main" val="2260213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4" y="6720841"/>
            <a:ext cx="7680960" cy="793433"/>
          </a:xfrm>
        </p:spPr>
        <p:txBody>
          <a:bodyPr anchor="b"/>
          <a:lstStyle>
            <a:lvl1pPr algn="l">
              <a:defRPr sz="2800" b="1"/>
            </a:lvl1pPr>
          </a:lstStyle>
          <a:p>
            <a:r>
              <a:rPr lang="ja-JP" altLang="en-US"/>
              <a:t>マスター タイトルの書式設定</a:t>
            </a:r>
          </a:p>
        </p:txBody>
      </p:sp>
      <p:sp>
        <p:nvSpPr>
          <p:cNvPr id="3" name="図プレースホルダー 2"/>
          <p:cNvSpPr>
            <a:spLocks noGrp="1"/>
          </p:cNvSpPr>
          <p:nvPr>
            <p:ph type="pic" idx="1"/>
          </p:nvPr>
        </p:nvSpPr>
        <p:spPr>
          <a:xfrm>
            <a:off x="2509204" y="857885"/>
            <a:ext cx="7680960" cy="5760720"/>
          </a:xfrm>
        </p:spPr>
        <p:txBody>
          <a:bodyPr/>
          <a:lstStyle>
            <a:lvl1pPr marL="0" indent="0">
              <a:buNone/>
              <a:defRPr sz="4500"/>
            </a:lvl1pPr>
            <a:lvl2pPr marL="637691" indent="0">
              <a:buNone/>
              <a:defRPr sz="3900"/>
            </a:lvl2pPr>
            <a:lvl3pPr marL="1275382" indent="0">
              <a:buNone/>
              <a:defRPr sz="3400"/>
            </a:lvl3pPr>
            <a:lvl4pPr marL="1913086" indent="0">
              <a:buNone/>
              <a:defRPr sz="2800"/>
            </a:lvl4pPr>
            <a:lvl5pPr marL="2550793" indent="0">
              <a:buNone/>
              <a:defRPr sz="2800"/>
            </a:lvl5pPr>
            <a:lvl6pPr marL="3188501" indent="0">
              <a:buNone/>
              <a:defRPr sz="2800"/>
            </a:lvl6pPr>
            <a:lvl7pPr marL="3826202" indent="0">
              <a:buNone/>
              <a:defRPr sz="2800"/>
            </a:lvl7pPr>
            <a:lvl8pPr marL="4463902" indent="0">
              <a:buNone/>
              <a:defRPr sz="2800"/>
            </a:lvl8pPr>
            <a:lvl9pPr marL="5101606" indent="0">
              <a:buNone/>
              <a:defRPr sz="2800"/>
            </a:lvl9pPr>
          </a:lstStyle>
          <a:p>
            <a:pPr lvl="0"/>
            <a:endParaRPr lang="ja-JP" altLang="en-US" noProof="0"/>
          </a:p>
        </p:txBody>
      </p:sp>
      <p:sp>
        <p:nvSpPr>
          <p:cNvPr id="4" name="テキスト プレースホルダー 3"/>
          <p:cNvSpPr>
            <a:spLocks noGrp="1"/>
          </p:cNvSpPr>
          <p:nvPr>
            <p:ph type="body" sz="half" idx="2"/>
          </p:nvPr>
        </p:nvSpPr>
        <p:spPr>
          <a:xfrm>
            <a:off x="2509204" y="7514274"/>
            <a:ext cx="7680960" cy="1126807"/>
          </a:xfrm>
        </p:spPr>
        <p:txBody>
          <a:bodyPr/>
          <a:lstStyle>
            <a:lvl1pPr marL="0" indent="0">
              <a:buNone/>
              <a:defRPr sz="2000"/>
            </a:lvl1pPr>
            <a:lvl2pPr marL="637691" indent="0">
              <a:buNone/>
              <a:defRPr sz="1700"/>
            </a:lvl2pPr>
            <a:lvl3pPr marL="1275382" indent="0">
              <a:buNone/>
              <a:defRPr sz="1400"/>
            </a:lvl3pPr>
            <a:lvl4pPr marL="1913086" indent="0">
              <a:buNone/>
              <a:defRPr sz="1200"/>
            </a:lvl4pPr>
            <a:lvl5pPr marL="2550793" indent="0">
              <a:buNone/>
              <a:defRPr sz="1200"/>
            </a:lvl5pPr>
            <a:lvl6pPr marL="3188501" indent="0">
              <a:buNone/>
              <a:defRPr sz="1200"/>
            </a:lvl6pPr>
            <a:lvl7pPr marL="3826202" indent="0">
              <a:buNone/>
              <a:defRPr sz="1200"/>
            </a:lvl7pPr>
            <a:lvl8pPr marL="4463902" indent="0">
              <a:buNone/>
              <a:defRPr sz="1200"/>
            </a:lvl8pPr>
            <a:lvl9pPr marL="5101606"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A9BC72E-E5DB-4CBC-A1F8-B655578C2A3B}" type="slidenum">
              <a:rPr lang="en-US" altLang="ja-JP"/>
              <a:pPr>
                <a:defRPr/>
              </a:pPr>
              <a:t>‹#›</a:t>
            </a:fld>
            <a:endParaRPr lang="en-US" altLang="ja-JP"/>
          </a:p>
        </p:txBody>
      </p:sp>
    </p:spTree>
    <p:extLst>
      <p:ext uri="{BB962C8B-B14F-4D97-AF65-F5344CB8AC3E}">
        <p14:creationId xmlns:p14="http://schemas.microsoft.com/office/powerpoint/2010/main" val="1779602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9B630AF-D6ED-4035-9E7B-EA09CB8B7D10}" type="slidenum">
              <a:rPr lang="en-US" altLang="ja-JP"/>
              <a:pPr>
                <a:defRPr/>
              </a:pPr>
              <a:t>‹#›</a:t>
            </a:fld>
            <a:endParaRPr lang="en-US" altLang="ja-JP"/>
          </a:p>
        </p:txBody>
      </p:sp>
    </p:spTree>
    <p:extLst>
      <p:ext uri="{BB962C8B-B14F-4D97-AF65-F5344CB8AC3E}">
        <p14:creationId xmlns:p14="http://schemas.microsoft.com/office/powerpoint/2010/main" val="253051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538"/>
            <a:ext cx="2880361" cy="819213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40081" y="384538"/>
            <a:ext cx="8427721" cy="81921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8522CF-BCFF-4306-B2C7-2032F2CF3072}" type="slidenum">
              <a:rPr lang="en-US" altLang="ja-JP"/>
              <a:pPr>
                <a:defRPr/>
              </a:pPr>
              <a:t>‹#›</a:t>
            </a:fld>
            <a:endParaRPr lang="en-US" altLang="ja-JP"/>
          </a:p>
        </p:txBody>
      </p:sp>
    </p:spTree>
    <p:extLst>
      <p:ext uri="{BB962C8B-B14F-4D97-AF65-F5344CB8AC3E}">
        <p14:creationId xmlns:p14="http://schemas.microsoft.com/office/powerpoint/2010/main" val="2007869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AndObj">
  <p:cSld name="タイトル、2 つのコンテンツ、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40080" y="2240282"/>
            <a:ext cx="5654041" cy="3060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40080" y="5514036"/>
            <a:ext cx="5654041" cy="30626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half" idx="3"/>
          </p:nvPr>
        </p:nvSpPr>
        <p:spPr>
          <a:xfrm>
            <a:off x="6507479" y="2240283"/>
            <a:ext cx="5654041" cy="63363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B54C1CAA-366E-46AF-9915-D08A5E69B297}" type="slidenum">
              <a:rPr lang="en-US" altLang="ja-JP"/>
              <a:pPr>
                <a:defRPr/>
              </a:pPr>
              <a:t>‹#›</a:t>
            </a:fld>
            <a:endParaRPr lang="en-US" altLang="ja-JP"/>
          </a:p>
        </p:txBody>
      </p:sp>
    </p:spTree>
    <p:extLst>
      <p:ext uri="{BB962C8B-B14F-4D97-AF65-F5344CB8AC3E}">
        <p14:creationId xmlns:p14="http://schemas.microsoft.com/office/powerpoint/2010/main" val="676715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2" y="2982632"/>
            <a:ext cx="10881360" cy="2058035"/>
          </a:xfrm>
        </p:spPr>
        <p:txBody>
          <a:bodyPr/>
          <a:lstStyle/>
          <a:p>
            <a:r>
              <a:rPr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lvl1pPr>
            <a:lvl2pPr marL="638075" indent="0" algn="ctr">
              <a:buNone/>
              <a:defRPr/>
            </a:lvl2pPr>
            <a:lvl3pPr marL="1276152" indent="0" algn="ctr">
              <a:buNone/>
              <a:defRPr/>
            </a:lvl3pPr>
            <a:lvl4pPr marL="1914234" indent="0" algn="ctr">
              <a:buNone/>
              <a:defRPr/>
            </a:lvl4pPr>
            <a:lvl5pPr marL="2552324" indent="0" algn="ctr">
              <a:buNone/>
              <a:defRPr/>
            </a:lvl5pPr>
            <a:lvl6pPr marL="3190413" indent="0" algn="ctr">
              <a:buNone/>
              <a:defRPr/>
            </a:lvl6pPr>
            <a:lvl7pPr marL="3828498" indent="0" algn="ctr">
              <a:buNone/>
              <a:defRPr/>
            </a:lvl7pPr>
            <a:lvl8pPr marL="4466581" indent="0" algn="ctr">
              <a:buNone/>
              <a:defRPr/>
            </a:lvl8pPr>
            <a:lvl9pPr marL="5104666"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7BDE9E-0153-496B-9E9C-AA36B59CAC89}" type="slidenum">
              <a:rPr lang="en-US" altLang="ja-JP"/>
              <a:pPr>
                <a:defRPr/>
              </a:pPr>
              <a:t>‹#›</a:t>
            </a:fld>
            <a:endParaRPr lang="en-US" altLang="ja-JP"/>
          </a:p>
        </p:txBody>
      </p:sp>
    </p:spTree>
    <p:extLst>
      <p:ext uri="{BB962C8B-B14F-4D97-AF65-F5344CB8AC3E}">
        <p14:creationId xmlns:p14="http://schemas.microsoft.com/office/powerpoint/2010/main" val="190963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39765" y="2149475"/>
            <a:ext cx="5656261" cy="895351"/>
          </a:xfrm>
        </p:spPr>
        <p:txBody>
          <a:bodyPr anchor="b"/>
          <a:lstStyle>
            <a:lvl1pPr marL="0" indent="0">
              <a:buNone/>
              <a:defRPr sz="2300" b="1"/>
            </a:lvl1pPr>
            <a:lvl2pPr marL="455286" indent="0">
              <a:buNone/>
              <a:defRPr sz="2000" b="1"/>
            </a:lvl2pPr>
            <a:lvl3pPr marL="910565" indent="0">
              <a:buNone/>
              <a:defRPr sz="1900" b="1"/>
            </a:lvl3pPr>
            <a:lvl4pPr marL="1365844" indent="0">
              <a:buNone/>
              <a:defRPr sz="1600" b="1"/>
            </a:lvl4pPr>
            <a:lvl5pPr marL="1821125" indent="0">
              <a:buNone/>
              <a:defRPr sz="1600" b="1"/>
            </a:lvl5pPr>
            <a:lvl6pPr marL="2276423" indent="0">
              <a:buNone/>
              <a:defRPr sz="1600" b="1"/>
            </a:lvl6pPr>
            <a:lvl7pPr marL="2731679" indent="0">
              <a:buNone/>
              <a:defRPr sz="1600" b="1"/>
            </a:lvl7pPr>
            <a:lvl8pPr marL="3186971" indent="0">
              <a:buNone/>
              <a:defRPr sz="1600" b="1"/>
            </a:lvl8pPr>
            <a:lvl9pPr marL="364225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9765" y="3044872"/>
            <a:ext cx="5656261" cy="5532437"/>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2400" y="2149475"/>
            <a:ext cx="5659438" cy="895351"/>
          </a:xfrm>
        </p:spPr>
        <p:txBody>
          <a:bodyPr anchor="b"/>
          <a:lstStyle>
            <a:lvl1pPr marL="0" indent="0">
              <a:buNone/>
              <a:defRPr sz="2300" b="1"/>
            </a:lvl1pPr>
            <a:lvl2pPr marL="455286" indent="0">
              <a:buNone/>
              <a:defRPr sz="2000" b="1"/>
            </a:lvl2pPr>
            <a:lvl3pPr marL="910565" indent="0">
              <a:buNone/>
              <a:defRPr sz="1900" b="1"/>
            </a:lvl3pPr>
            <a:lvl4pPr marL="1365844" indent="0">
              <a:buNone/>
              <a:defRPr sz="1600" b="1"/>
            </a:lvl4pPr>
            <a:lvl5pPr marL="1821125" indent="0">
              <a:buNone/>
              <a:defRPr sz="1600" b="1"/>
            </a:lvl5pPr>
            <a:lvl6pPr marL="2276423" indent="0">
              <a:buNone/>
              <a:defRPr sz="1600" b="1"/>
            </a:lvl6pPr>
            <a:lvl7pPr marL="2731679" indent="0">
              <a:buNone/>
              <a:defRPr sz="1600" b="1"/>
            </a:lvl7pPr>
            <a:lvl8pPr marL="3186971" indent="0">
              <a:buNone/>
              <a:defRPr sz="1600" b="1"/>
            </a:lvl8pPr>
            <a:lvl9pPr marL="364225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2400" y="3044872"/>
            <a:ext cx="5659438" cy="5532437"/>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858BD38-B634-409E-98E0-74DFAB713B66}" type="slidenum">
              <a:rPr lang="en-US" altLang="ja-JP"/>
              <a:pPr>
                <a:defRPr/>
              </a:pPr>
              <a:t>‹#›</a:t>
            </a:fld>
            <a:endParaRPr lang="en-US" altLang="ja-JP"/>
          </a:p>
        </p:txBody>
      </p:sp>
    </p:spTree>
    <p:extLst>
      <p:ext uri="{BB962C8B-B14F-4D97-AF65-F5344CB8AC3E}">
        <p14:creationId xmlns:p14="http://schemas.microsoft.com/office/powerpoint/2010/main" val="3660447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9BB070-59A6-4D05-A180-33F313D07F0D}" type="slidenum">
              <a:rPr lang="en-US" altLang="ja-JP"/>
              <a:pPr>
                <a:defRPr/>
              </a:pPr>
              <a:t>‹#›</a:t>
            </a:fld>
            <a:endParaRPr lang="en-US" altLang="ja-JP"/>
          </a:p>
        </p:txBody>
      </p:sp>
    </p:spTree>
    <p:extLst>
      <p:ext uri="{BB962C8B-B14F-4D97-AF65-F5344CB8AC3E}">
        <p14:creationId xmlns:p14="http://schemas.microsoft.com/office/powerpoint/2010/main" val="2732046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97"/>
            <a:ext cx="10881360" cy="1906905"/>
          </a:xfrm>
        </p:spPr>
        <p:txBody>
          <a:bodyPr anchor="t"/>
          <a:lstStyle>
            <a:lvl1pPr algn="l">
              <a:defRPr sz="56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238" y="4069401"/>
            <a:ext cx="10881360" cy="2100263"/>
          </a:xfrm>
        </p:spPr>
        <p:txBody>
          <a:bodyPr anchor="b"/>
          <a:lstStyle>
            <a:lvl1pPr marL="0" indent="0">
              <a:buNone/>
              <a:defRPr sz="2800"/>
            </a:lvl1pPr>
            <a:lvl2pPr marL="638075" indent="0">
              <a:buNone/>
              <a:defRPr sz="2500"/>
            </a:lvl2pPr>
            <a:lvl3pPr marL="1276152" indent="0">
              <a:buNone/>
              <a:defRPr sz="2200"/>
            </a:lvl3pPr>
            <a:lvl4pPr marL="1914234" indent="0">
              <a:buNone/>
              <a:defRPr sz="2000"/>
            </a:lvl4pPr>
            <a:lvl5pPr marL="2552324" indent="0">
              <a:buNone/>
              <a:defRPr sz="2000"/>
            </a:lvl5pPr>
            <a:lvl6pPr marL="3190413" indent="0">
              <a:buNone/>
              <a:defRPr sz="2000"/>
            </a:lvl6pPr>
            <a:lvl7pPr marL="3828498" indent="0">
              <a:buNone/>
              <a:defRPr sz="2000"/>
            </a:lvl7pPr>
            <a:lvl8pPr marL="4466581" indent="0">
              <a:buNone/>
              <a:defRPr sz="2000"/>
            </a:lvl8pPr>
            <a:lvl9pPr marL="5104666" indent="0">
              <a:buNone/>
              <a:defRPr sz="20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4586177-F82B-4AC9-9399-883A985541D7}" type="slidenum">
              <a:rPr lang="en-US" altLang="ja-JP"/>
              <a:pPr>
                <a:defRPr/>
              </a:pPr>
              <a:t>‹#›</a:t>
            </a:fld>
            <a:endParaRPr lang="en-US" altLang="ja-JP"/>
          </a:p>
        </p:txBody>
      </p:sp>
    </p:spTree>
    <p:extLst>
      <p:ext uri="{BB962C8B-B14F-4D97-AF65-F5344CB8AC3E}">
        <p14:creationId xmlns:p14="http://schemas.microsoft.com/office/powerpoint/2010/main" val="1513098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40080" y="2240283"/>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507479" y="2240283"/>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72E569-0F2A-4591-99C2-BC02E025C8D1}" type="slidenum">
              <a:rPr lang="en-US" altLang="ja-JP"/>
              <a:pPr>
                <a:defRPr/>
              </a:pPr>
              <a:t>‹#›</a:t>
            </a:fld>
            <a:endParaRPr lang="en-US" altLang="ja-JP"/>
          </a:p>
        </p:txBody>
      </p:sp>
    </p:spTree>
    <p:extLst>
      <p:ext uri="{BB962C8B-B14F-4D97-AF65-F5344CB8AC3E}">
        <p14:creationId xmlns:p14="http://schemas.microsoft.com/office/powerpoint/2010/main" val="986722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40080" y="2149159"/>
            <a:ext cx="5656263" cy="895667"/>
          </a:xfrm>
        </p:spPr>
        <p:txBody>
          <a:bodyPr anchor="b"/>
          <a:lstStyle>
            <a:lvl1pPr marL="0" indent="0">
              <a:buNone/>
              <a:defRPr sz="3400" b="1"/>
            </a:lvl1pPr>
            <a:lvl2pPr marL="638075" indent="0">
              <a:buNone/>
              <a:defRPr sz="2800" b="1"/>
            </a:lvl2pPr>
            <a:lvl3pPr marL="1276152" indent="0">
              <a:buNone/>
              <a:defRPr sz="2500" b="1"/>
            </a:lvl3pPr>
            <a:lvl4pPr marL="1914234" indent="0">
              <a:buNone/>
              <a:defRPr sz="2200" b="1"/>
            </a:lvl4pPr>
            <a:lvl5pPr marL="2552324" indent="0">
              <a:buNone/>
              <a:defRPr sz="2200" b="1"/>
            </a:lvl5pPr>
            <a:lvl6pPr marL="3190413" indent="0">
              <a:buNone/>
              <a:defRPr sz="2200" b="1"/>
            </a:lvl6pPr>
            <a:lvl7pPr marL="3828498" indent="0">
              <a:buNone/>
              <a:defRPr sz="2200" b="1"/>
            </a:lvl7pPr>
            <a:lvl8pPr marL="4466581" indent="0">
              <a:buNone/>
              <a:defRPr sz="2200" b="1"/>
            </a:lvl8pPr>
            <a:lvl9pPr marL="5104666" indent="0">
              <a:buNone/>
              <a:defRPr sz="2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3072" y="2149159"/>
            <a:ext cx="5658485" cy="895667"/>
          </a:xfrm>
        </p:spPr>
        <p:txBody>
          <a:bodyPr anchor="b"/>
          <a:lstStyle>
            <a:lvl1pPr marL="0" indent="0">
              <a:buNone/>
              <a:defRPr sz="3400" b="1"/>
            </a:lvl1pPr>
            <a:lvl2pPr marL="638075" indent="0">
              <a:buNone/>
              <a:defRPr sz="2800" b="1"/>
            </a:lvl2pPr>
            <a:lvl3pPr marL="1276152" indent="0">
              <a:buNone/>
              <a:defRPr sz="2500" b="1"/>
            </a:lvl3pPr>
            <a:lvl4pPr marL="1914234" indent="0">
              <a:buNone/>
              <a:defRPr sz="2200" b="1"/>
            </a:lvl4pPr>
            <a:lvl5pPr marL="2552324" indent="0">
              <a:buNone/>
              <a:defRPr sz="2200" b="1"/>
            </a:lvl5pPr>
            <a:lvl6pPr marL="3190413" indent="0">
              <a:buNone/>
              <a:defRPr sz="2200" b="1"/>
            </a:lvl6pPr>
            <a:lvl7pPr marL="3828498" indent="0">
              <a:buNone/>
              <a:defRPr sz="2200" b="1"/>
            </a:lvl7pPr>
            <a:lvl8pPr marL="4466581" indent="0">
              <a:buNone/>
              <a:defRPr sz="2200" b="1"/>
            </a:lvl8pPr>
            <a:lvl9pPr marL="5104666" indent="0">
              <a:buNone/>
              <a:defRPr sz="2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3072"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BA94682-093C-4872-965A-79C3129CA428}" type="slidenum">
              <a:rPr lang="en-US" altLang="ja-JP"/>
              <a:pPr>
                <a:defRPr/>
              </a:pPr>
              <a:t>‹#›</a:t>
            </a:fld>
            <a:endParaRPr lang="en-US" altLang="ja-JP"/>
          </a:p>
        </p:txBody>
      </p:sp>
    </p:spTree>
    <p:extLst>
      <p:ext uri="{BB962C8B-B14F-4D97-AF65-F5344CB8AC3E}">
        <p14:creationId xmlns:p14="http://schemas.microsoft.com/office/powerpoint/2010/main" val="593422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052757A-AA43-4EE9-9153-F21DC31174FD}" type="slidenum">
              <a:rPr lang="en-US" altLang="ja-JP"/>
              <a:pPr>
                <a:defRPr/>
              </a:pPr>
              <a:t>‹#›</a:t>
            </a:fld>
            <a:endParaRPr lang="en-US" altLang="ja-JP"/>
          </a:p>
        </p:txBody>
      </p:sp>
    </p:spTree>
    <p:extLst>
      <p:ext uri="{BB962C8B-B14F-4D97-AF65-F5344CB8AC3E}">
        <p14:creationId xmlns:p14="http://schemas.microsoft.com/office/powerpoint/2010/main" val="2301851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14AE868-68BF-4F52-9AD5-4A967ED39E53}" type="slidenum">
              <a:rPr lang="en-US" altLang="ja-JP"/>
              <a:pPr>
                <a:defRPr/>
              </a:pPr>
              <a:t>‹#›</a:t>
            </a:fld>
            <a:endParaRPr lang="en-US" altLang="ja-JP"/>
          </a:p>
        </p:txBody>
      </p:sp>
    </p:spTree>
    <p:extLst>
      <p:ext uri="{BB962C8B-B14F-4D97-AF65-F5344CB8AC3E}">
        <p14:creationId xmlns:p14="http://schemas.microsoft.com/office/powerpoint/2010/main" val="833571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2" y="382270"/>
            <a:ext cx="4211637" cy="1626871"/>
          </a:xfrm>
        </p:spPr>
        <p:txBody>
          <a:bodyPr anchor="b"/>
          <a:lstStyle>
            <a:lvl1pPr algn="l">
              <a:defRPr sz="2800" b="1"/>
            </a:lvl1pPr>
          </a:lstStyle>
          <a:p>
            <a:r>
              <a:rPr lang="ja-JP" altLang="en-US"/>
              <a:t>マスター タイトルの書式設定</a:t>
            </a:r>
          </a:p>
        </p:txBody>
      </p:sp>
      <p:sp>
        <p:nvSpPr>
          <p:cNvPr id="3" name="コンテンツ プレースホルダー 2"/>
          <p:cNvSpPr>
            <a:spLocks noGrp="1"/>
          </p:cNvSpPr>
          <p:nvPr>
            <p:ph idx="1"/>
          </p:nvPr>
        </p:nvSpPr>
        <p:spPr>
          <a:xfrm>
            <a:off x="5005071" y="382273"/>
            <a:ext cx="7156450" cy="8194359"/>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40082" y="2009143"/>
            <a:ext cx="4211637" cy="6567488"/>
          </a:xfrm>
        </p:spPr>
        <p:txBody>
          <a:bodyPr/>
          <a:lstStyle>
            <a:lvl1pPr marL="0" indent="0">
              <a:buNone/>
              <a:defRPr sz="2000"/>
            </a:lvl1pPr>
            <a:lvl2pPr marL="638075" indent="0">
              <a:buNone/>
              <a:defRPr sz="1700"/>
            </a:lvl2pPr>
            <a:lvl3pPr marL="1276152" indent="0">
              <a:buNone/>
              <a:defRPr sz="1400"/>
            </a:lvl3pPr>
            <a:lvl4pPr marL="1914234" indent="0">
              <a:buNone/>
              <a:defRPr sz="1200"/>
            </a:lvl4pPr>
            <a:lvl5pPr marL="2552324" indent="0">
              <a:buNone/>
              <a:defRPr sz="1200"/>
            </a:lvl5pPr>
            <a:lvl6pPr marL="3190413" indent="0">
              <a:buNone/>
              <a:defRPr sz="1200"/>
            </a:lvl6pPr>
            <a:lvl7pPr marL="3828498" indent="0">
              <a:buNone/>
              <a:defRPr sz="1200"/>
            </a:lvl7pPr>
            <a:lvl8pPr marL="4466581" indent="0">
              <a:buNone/>
              <a:defRPr sz="1200"/>
            </a:lvl8pPr>
            <a:lvl9pPr marL="5104666"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4B540CE-515D-4C43-BD21-60EC60B20C8E}" type="slidenum">
              <a:rPr lang="en-US" altLang="ja-JP"/>
              <a:pPr>
                <a:defRPr/>
              </a:pPr>
              <a:t>‹#›</a:t>
            </a:fld>
            <a:endParaRPr lang="en-US" altLang="ja-JP"/>
          </a:p>
        </p:txBody>
      </p:sp>
    </p:spTree>
    <p:extLst>
      <p:ext uri="{BB962C8B-B14F-4D97-AF65-F5344CB8AC3E}">
        <p14:creationId xmlns:p14="http://schemas.microsoft.com/office/powerpoint/2010/main" val="38283107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4" y="6720841"/>
            <a:ext cx="7680960" cy="793433"/>
          </a:xfrm>
        </p:spPr>
        <p:txBody>
          <a:bodyPr anchor="b"/>
          <a:lstStyle>
            <a:lvl1pPr algn="l">
              <a:defRPr sz="2800" b="1"/>
            </a:lvl1pPr>
          </a:lstStyle>
          <a:p>
            <a:r>
              <a:rPr lang="ja-JP" altLang="en-US"/>
              <a:t>マスター タイトルの書式設定</a:t>
            </a:r>
          </a:p>
        </p:txBody>
      </p:sp>
      <p:sp>
        <p:nvSpPr>
          <p:cNvPr id="3" name="図プレースホルダー 2"/>
          <p:cNvSpPr>
            <a:spLocks noGrp="1"/>
          </p:cNvSpPr>
          <p:nvPr>
            <p:ph type="pic" idx="1"/>
          </p:nvPr>
        </p:nvSpPr>
        <p:spPr>
          <a:xfrm>
            <a:off x="2509204" y="857885"/>
            <a:ext cx="7680960" cy="5760720"/>
          </a:xfrm>
        </p:spPr>
        <p:txBody>
          <a:bodyPr/>
          <a:lstStyle>
            <a:lvl1pPr marL="0" indent="0">
              <a:buNone/>
              <a:defRPr sz="4500"/>
            </a:lvl1pPr>
            <a:lvl2pPr marL="638075" indent="0">
              <a:buNone/>
              <a:defRPr sz="3900"/>
            </a:lvl2pPr>
            <a:lvl3pPr marL="1276152" indent="0">
              <a:buNone/>
              <a:defRPr sz="3400"/>
            </a:lvl3pPr>
            <a:lvl4pPr marL="1914234" indent="0">
              <a:buNone/>
              <a:defRPr sz="2800"/>
            </a:lvl4pPr>
            <a:lvl5pPr marL="2552324" indent="0">
              <a:buNone/>
              <a:defRPr sz="2800"/>
            </a:lvl5pPr>
            <a:lvl6pPr marL="3190413" indent="0">
              <a:buNone/>
              <a:defRPr sz="2800"/>
            </a:lvl6pPr>
            <a:lvl7pPr marL="3828498" indent="0">
              <a:buNone/>
              <a:defRPr sz="2800"/>
            </a:lvl7pPr>
            <a:lvl8pPr marL="4466581" indent="0">
              <a:buNone/>
              <a:defRPr sz="2800"/>
            </a:lvl8pPr>
            <a:lvl9pPr marL="5104666" indent="0">
              <a:buNone/>
              <a:defRPr sz="2800"/>
            </a:lvl9pPr>
          </a:lstStyle>
          <a:p>
            <a:pPr lvl="0"/>
            <a:endParaRPr lang="ja-JP" altLang="en-US" noProof="0"/>
          </a:p>
        </p:txBody>
      </p:sp>
      <p:sp>
        <p:nvSpPr>
          <p:cNvPr id="4" name="テキスト プレースホルダー 3"/>
          <p:cNvSpPr>
            <a:spLocks noGrp="1"/>
          </p:cNvSpPr>
          <p:nvPr>
            <p:ph type="body" sz="half" idx="2"/>
          </p:nvPr>
        </p:nvSpPr>
        <p:spPr>
          <a:xfrm>
            <a:off x="2509204" y="7514274"/>
            <a:ext cx="7680960" cy="1126807"/>
          </a:xfrm>
        </p:spPr>
        <p:txBody>
          <a:bodyPr/>
          <a:lstStyle>
            <a:lvl1pPr marL="0" indent="0">
              <a:buNone/>
              <a:defRPr sz="2000"/>
            </a:lvl1pPr>
            <a:lvl2pPr marL="638075" indent="0">
              <a:buNone/>
              <a:defRPr sz="1700"/>
            </a:lvl2pPr>
            <a:lvl3pPr marL="1276152" indent="0">
              <a:buNone/>
              <a:defRPr sz="1400"/>
            </a:lvl3pPr>
            <a:lvl4pPr marL="1914234" indent="0">
              <a:buNone/>
              <a:defRPr sz="1200"/>
            </a:lvl4pPr>
            <a:lvl5pPr marL="2552324" indent="0">
              <a:buNone/>
              <a:defRPr sz="1200"/>
            </a:lvl5pPr>
            <a:lvl6pPr marL="3190413" indent="0">
              <a:buNone/>
              <a:defRPr sz="1200"/>
            </a:lvl6pPr>
            <a:lvl7pPr marL="3828498" indent="0">
              <a:buNone/>
              <a:defRPr sz="1200"/>
            </a:lvl7pPr>
            <a:lvl8pPr marL="4466581" indent="0">
              <a:buNone/>
              <a:defRPr sz="1200"/>
            </a:lvl8pPr>
            <a:lvl9pPr marL="5104666"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6053B83-B4F1-46E5-8C8C-91DCDE264A40}" type="slidenum">
              <a:rPr lang="en-US" altLang="ja-JP"/>
              <a:pPr>
                <a:defRPr/>
              </a:pPr>
              <a:t>‹#›</a:t>
            </a:fld>
            <a:endParaRPr lang="en-US" altLang="ja-JP"/>
          </a:p>
        </p:txBody>
      </p:sp>
    </p:spTree>
    <p:extLst>
      <p:ext uri="{BB962C8B-B14F-4D97-AF65-F5344CB8AC3E}">
        <p14:creationId xmlns:p14="http://schemas.microsoft.com/office/powerpoint/2010/main" val="1467878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229BF9D-C982-4BA6-8EA3-D6DB758BDE13}" type="slidenum">
              <a:rPr lang="en-US" altLang="ja-JP"/>
              <a:pPr>
                <a:defRPr/>
              </a:pPr>
              <a:t>‹#›</a:t>
            </a:fld>
            <a:endParaRPr lang="en-US" altLang="ja-JP"/>
          </a:p>
        </p:txBody>
      </p:sp>
    </p:spTree>
    <p:extLst>
      <p:ext uri="{BB962C8B-B14F-4D97-AF65-F5344CB8AC3E}">
        <p14:creationId xmlns:p14="http://schemas.microsoft.com/office/powerpoint/2010/main" val="3925933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530"/>
            <a:ext cx="2880361" cy="819213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40081" y="384530"/>
            <a:ext cx="8427721" cy="81921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18A51C-E628-45D2-A7EB-75FD2ADBDBEF}" type="slidenum">
              <a:rPr lang="en-US" altLang="ja-JP"/>
              <a:pPr>
                <a:defRPr/>
              </a:pPr>
              <a:t>‹#›</a:t>
            </a:fld>
            <a:endParaRPr lang="en-US" altLang="ja-JP"/>
          </a:p>
        </p:txBody>
      </p:sp>
    </p:spTree>
    <p:extLst>
      <p:ext uri="{BB962C8B-B14F-4D97-AF65-F5344CB8AC3E}">
        <p14:creationId xmlns:p14="http://schemas.microsoft.com/office/powerpoint/2010/main" val="348643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8B8C2B9-AEA8-48F4-8FAC-93921BA303C6}" type="slidenum">
              <a:rPr lang="en-US" altLang="ja-JP"/>
              <a:pPr>
                <a:defRPr/>
              </a:pPr>
              <a:t>‹#›</a:t>
            </a:fld>
            <a:endParaRPr lang="en-US" altLang="ja-JP"/>
          </a:p>
        </p:txBody>
      </p:sp>
    </p:spTree>
    <p:extLst>
      <p:ext uri="{BB962C8B-B14F-4D97-AF65-F5344CB8AC3E}">
        <p14:creationId xmlns:p14="http://schemas.microsoft.com/office/powerpoint/2010/main" val="13404403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40080" y="2240283"/>
            <a:ext cx="5654041" cy="63363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507479" y="2240283"/>
            <a:ext cx="5654041" cy="63363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335A376-74CF-41EF-9636-114B2026473E}" type="slidenum">
              <a:rPr lang="en-US" altLang="ja-JP"/>
              <a:pPr>
                <a:defRPr/>
              </a:pPr>
              <a:t>‹#›</a:t>
            </a:fld>
            <a:endParaRPr lang="en-US" altLang="ja-JP"/>
          </a:p>
        </p:txBody>
      </p:sp>
    </p:spTree>
    <p:extLst>
      <p:ext uri="{BB962C8B-B14F-4D97-AF65-F5344CB8AC3E}">
        <p14:creationId xmlns:p14="http://schemas.microsoft.com/office/powerpoint/2010/main" val="676569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40080" y="384530"/>
            <a:ext cx="11521440" cy="819213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FB5E5E8-37FC-490F-973E-504FBD5F2661}" type="slidenum">
              <a:rPr lang="en-US" altLang="ja-JP"/>
              <a:pPr>
                <a:defRPr/>
              </a:pPr>
              <a:t>‹#›</a:t>
            </a:fld>
            <a:endParaRPr lang="en-US" altLang="ja-JP"/>
          </a:p>
        </p:txBody>
      </p:sp>
    </p:spTree>
    <p:extLst>
      <p:ext uri="{BB962C8B-B14F-4D97-AF65-F5344CB8AC3E}">
        <p14:creationId xmlns:p14="http://schemas.microsoft.com/office/powerpoint/2010/main" val="1702641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440" y="2982962"/>
            <a:ext cx="10880724" cy="2057399"/>
          </a:xfrm>
        </p:spPr>
        <p:txBody>
          <a:bodyPr/>
          <a:lstStyle/>
          <a:p>
            <a:r>
              <a:rPr lang="ja-JP" altLang="en-US"/>
              <a:t>マスター タイトルの書式設定</a:t>
            </a:r>
          </a:p>
        </p:txBody>
      </p:sp>
      <p:sp>
        <p:nvSpPr>
          <p:cNvPr id="3" name="サブタイトル 2"/>
          <p:cNvSpPr>
            <a:spLocks noGrp="1"/>
          </p:cNvSpPr>
          <p:nvPr>
            <p:ph type="subTitle" idx="1"/>
          </p:nvPr>
        </p:nvSpPr>
        <p:spPr>
          <a:xfrm>
            <a:off x="1920876" y="5440363"/>
            <a:ext cx="8959851" cy="2454276"/>
          </a:xfrm>
        </p:spPr>
        <p:txBody>
          <a:bodyPr/>
          <a:lstStyle>
            <a:lvl1pPr marL="0" indent="0" algn="ctr">
              <a:buNone/>
              <a:defRPr/>
            </a:lvl1pPr>
            <a:lvl2pPr marL="455286" indent="0" algn="ctr">
              <a:buNone/>
              <a:defRPr/>
            </a:lvl2pPr>
            <a:lvl3pPr marL="910565" indent="0" algn="ctr">
              <a:buNone/>
              <a:defRPr/>
            </a:lvl3pPr>
            <a:lvl4pPr marL="1365844" indent="0" algn="ctr">
              <a:buNone/>
              <a:defRPr/>
            </a:lvl4pPr>
            <a:lvl5pPr marL="1821125" indent="0" algn="ctr">
              <a:buNone/>
              <a:defRPr/>
            </a:lvl5pPr>
            <a:lvl6pPr marL="2276423" indent="0" algn="ctr">
              <a:buNone/>
              <a:defRPr/>
            </a:lvl6pPr>
            <a:lvl7pPr marL="2731679" indent="0" algn="ctr">
              <a:buNone/>
              <a:defRPr/>
            </a:lvl7pPr>
            <a:lvl8pPr marL="3186971" indent="0" algn="ctr">
              <a:buNone/>
              <a:defRPr/>
            </a:lvl8pPr>
            <a:lvl9pPr marL="3642251"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214FA4E-7106-4E17-832B-15F82351E3B2}" type="slidenum">
              <a:rPr lang="en-US" altLang="ja-JP"/>
              <a:pPr>
                <a:defRPr/>
              </a:pPr>
              <a:t>‹#›</a:t>
            </a:fld>
            <a:endParaRPr lang="en-US" altLang="ja-JP"/>
          </a:p>
        </p:txBody>
      </p:sp>
    </p:spTree>
    <p:extLst>
      <p:ext uri="{BB962C8B-B14F-4D97-AF65-F5344CB8AC3E}">
        <p14:creationId xmlns:p14="http://schemas.microsoft.com/office/powerpoint/2010/main" val="3855321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490EDC6-94CA-4E4A-9329-3A38899BF278}" type="slidenum">
              <a:rPr lang="en-US" altLang="ja-JP"/>
              <a:pPr>
                <a:defRPr/>
              </a:pPr>
              <a:t>‹#›</a:t>
            </a:fld>
            <a:endParaRPr lang="en-US" altLang="ja-JP"/>
          </a:p>
        </p:txBody>
      </p:sp>
    </p:spTree>
    <p:extLst>
      <p:ext uri="{BB962C8B-B14F-4D97-AF65-F5344CB8AC3E}">
        <p14:creationId xmlns:p14="http://schemas.microsoft.com/office/powerpoint/2010/main" val="2789177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40" y="6169029"/>
            <a:ext cx="10880724" cy="19081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240" y="4068763"/>
            <a:ext cx="10880724" cy="2100263"/>
          </a:xfrm>
        </p:spPr>
        <p:txBody>
          <a:bodyPr anchor="b"/>
          <a:lstStyle>
            <a:lvl1pPr marL="0" indent="0">
              <a:buNone/>
              <a:defRPr sz="2000"/>
            </a:lvl1pPr>
            <a:lvl2pPr marL="455286" indent="0">
              <a:buNone/>
              <a:defRPr sz="1900"/>
            </a:lvl2pPr>
            <a:lvl3pPr marL="910565" indent="0">
              <a:buNone/>
              <a:defRPr sz="1600"/>
            </a:lvl3pPr>
            <a:lvl4pPr marL="1365844" indent="0">
              <a:buNone/>
              <a:defRPr sz="1400"/>
            </a:lvl4pPr>
            <a:lvl5pPr marL="1821125" indent="0">
              <a:buNone/>
              <a:defRPr sz="1400"/>
            </a:lvl5pPr>
            <a:lvl6pPr marL="2276423" indent="0">
              <a:buNone/>
              <a:defRPr sz="1400"/>
            </a:lvl6pPr>
            <a:lvl7pPr marL="2731679" indent="0">
              <a:buNone/>
              <a:defRPr sz="1400"/>
            </a:lvl7pPr>
            <a:lvl8pPr marL="3186971" indent="0">
              <a:buNone/>
              <a:defRPr sz="1400"/>
            </a:lvl8pPr>
            <a:lvl9pPr marL="3642251"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39BD7D-270A-4894-8B27-30BCEE1B0D1A}" type="slidenum">
              <a:rPr lang="en-US" altLang="ja-JP"/>
              <a:pPr>
                <a:defRPr/>
              </a:pPr>
              <a:t>‹#›</a:t>
            </a:fld>
            <a:endParaRPr lang="en-US" altLang="ja-JP"/>
          </a:p>
        </p:txBody>
      </p:sp>
    </p:spTree>
    <p:extLst>
      <p:ext uri="{BB962C8B-B14F-4D97-AF65-F5344CB8AC3E}">
        <p14:creationId xmlns:p14="http://schemas.microsoft.com/office/powerpoint/2010/main" val="33473170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39766" y="2239965"/>
            <a:ext cx="5684837" cy="6337300"/>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477047" y="2239965"/>
            <a:ext cx="5684839" cy="6337300"/>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A7DFD9-8690-49C2-B497-D5087727F946}" type="slidenum">
              <a:rPr lang="en-US" altLang="ja-JP"/>
              <a:pPr>
                <a:defRPr/>
              </a:pPr>
              <a:t>‹#›</a:t>
            </a:fld>
            <a:endParaRPr lang="en-US" altLang="ja-JP"/>
          </a:p>
        </p:txBody>
      </p:sp>
    </p:spTree>
    <p:extLst>
      <p:ext uri="{BB962C8B-B14F-4D97-AF65-F5344CB8AC3E}">
        <p14:creationId xmlns:p14="http://schemas.microsoft.com/office/powerpoint/2010/main" val="4290372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39765" y="2149475"/>
            <a:ext cx="5656261" cy="895351"/>
          </a:xfrm>
        </p:spPr>
        <p:txBody>
          <a:bodyPr anchor="b"/>
          <a:lstStyle>
            <a:lvl1pPr marL="0" indent="0">
              <a:buNone/>
              <a:defRPr sz="2300" b="1"/>
            </a:lvl1pPr>
            <a:lvl2pPr marL="455286" indent="0">
              <a:buNone/>
              <a:defRPr sz="2000" b="1"/>
            </a:lvl2pPr>
            <a:lvl3pPr marL="910565" indent="0">
              <a:buNone/>
              <a:defRPr sz="1900" b="1"/>
            </a:lvl3pPr>
            <a:lvl4pPr marL="1365844" indent="0">
              <a:buNone/>
              <a:defRPr sz="1600" b="1"/>
            </a:lvl4pPr>
            <a:lvl5pPr marL="1821125" indent="0">
              <a:buNone/>
              <a:defRPr sz="1600" b="1"/>
            </a:lvl5pPr>
            <a:lvl6pPr marL="2276423" indent="0">
              <a:buNone/>
              <a:defRPr sz="1600" b="1"/>
            </a:lvl6pPr>
            <a:lvl7pPr marL="2731679" indent="0">
              <a:buNone/>
              <a:defRPr sz="1600" b="1"/>
            </a:lvl7pPr>
            <a:lvl8pPr marL="3186971" indent="0">
              <a:buNone/>
              <a:defRPr sz="1600" b="1"/>
            </a:lvl8pPr>
            <a:lvl9pPr marL="364225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9765" y="3044872"/>
            <a:ext cx="5656261" cy="5532437"/>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2400" y="2149475"/>
            <a:ext cx="5659438" cy="895351"/>
          </a:xfrm>
        </p:spPr>
        <p:txBody>
          <a:bodyPr anchor="b"/>
          <a:lstStyle>
            <a:lvl1pPr marL="0" indent="0">
              <a:buNone/>
              <a:defRPr sz="2300" b="1"/>
            </a:lvl1pPr>
            <a:lvl2pPr marL="455286" indent="0">
              <a:buNone/>
              <a:defRPr sz="2000" b="1"/>
            </a:lvl2pPr>
            <a:lvl3pPr marL="910565" indent="0">
              <a:buNone/>
              <a:defRPr sz="1900" b="1"/>
            </a:lvl3pPr>
            <a:lvl4pPr marL="1365844" indent="0">
              <a:buNone/>
              <a:defRPr sz="1600" b="1"/>
            </a:lvl4pPr>
            <a:lvl5pPr marL="1821125" indent="0">
              <a:buNone/>
              <a:defRPr sz="1600" b="1"/>
            </a:lvl5pPr>
            <a:lvl6pPr marL="2276423" indent="0">
              <a:buNone/>
              <a:defRPr sz="1600" b="1"/>
            </a:lvl6pPr>
            <a:lvl7pPr marL="2731679" indent="0">
              <a:buNone/>
              <a:defRPr sz="1600" b="1"/>
            </a:lvl7pPr>
            <a:lvl8pPr marL="3186971" indent="0">
              <a:buNone/>
              <a:defRPr sz="1600" b="1"/>
            </a:lvl8pPr>
            <a:lvl9pPr marL="364225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2400" y="3044872"/>
            <a:ext cx="5659438" cy="5532437"/>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141B52-3435-4164-B3CE-4A6B634C5D86}" type="slidenum">
              <a:rPr lang="en-US" altLang="ja-JP"/>
              <a:pPr>
                <a:defRPr/>
              </a:pPr>
              <a:t>‹#›</a:t>
            </a:fld>
            <a:endParaRPr lang="en-US" altLang="ja-JP"/>
          </a:p>
        </p:txBody>
      </p:sp>
    </p:spTree>
    <p:extLst>
      <p:ext uri="{BB962C8B-B14F-4D97-AF65-F5344CB8AC3E}">
        <p14:creationId xmlns:p14="http://schemas.microsoft.com/office/powerpoint/2010/main" val="700999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A6A1159-0131-44A9-AFEF-DBEB1CB1B100}" type="slidenum">
              <a:rPr lang="en-US" altLang="ja-JP"/>
              <a:pPr>
                <a:defRPr/>
              </a:pPr>
              <a:t>‹#›</a:t>
            </a:fld>
            <a:endParaRPr lang="en-US" altLang="ja-JP"/>
          </a:p>
        </p:txBody>
      </p:sp>
    </p:spTree>
    <p:extLst>
      <p:ext uri="{BB962C8B-B14F-4D97-AF65-F5344CB8AC3E}">
        <p14:creationId xmlns:p14="http://schemas.microsoft.com/office/powerpoint/2010/main" val="42905401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718696D-73EC-492D-BDC2-E6ED2890455F}" type="slidenum">
              <a:rPr lang="en-US" altLang="ja-JP"/>
              <a:pPr>
                <a:defRPr/>
              </a:pPr>
              <a:t>‹#›</a:t>
            </a:fld>
            <a:endParaRPr lang="en-US" altLang="ja-JP"/>
          </a:p>
        </p:txBody>
      </p:sp>
    </p:spTree>
    <p:extLst>
      <p:ext uri="{BB962C8B-B14F-4D97-AF65-F5344CB8AC3E}">
        <p14:creationId xmlns:p14="http://schemas.microsoft.com/office/powerpoint/2010/main" val="130453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6" y="382589"/>
            <a:ext cx="4211637" cy="162718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5005389" y="382637"/>
            <a:ext cx="7156450" cy="8194675"/>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9766" y="2009776"/>
            <a:ext cx="4211637" cy="6567488"/>
          </a:xfrm>
        </p:spPr>
        <p:txBody>
          <a:bodyPr/>
          <a:lstStyle>
            <a:lvl1pPr marL="0" indent="0">
              <a:buNone/>
              <a:defRPr sz="1400"/>
            </a:lvl1pPr>
            <a:lvl2pPr marL="455286" indent="0">
              <a:buNone/>
              <a:defRPr sz="1200"/>
            </a:lvl2pPr>
            <a:lvl3pPr marL="910565" indent="0">
              <a:buNone/>
              <a:defRPr sz="900"/>
            </a:lvl3pPr>
            <a:lvl4pPr marL="1365844" indent="0">
              <a:buNone/>
              <a:defRPr sz="800"/>
            </a:lvl4pPr>
            <a:lvl5pPr marL="1821125" indent="0">
              <a:buNone/>
              <a:defRPr sz="800"/>
            </a:lvl5pPr>
            <a:lvl6pPr marL="2276423" indent="0">
              <a:buNone/>
              <a:defRPr sz="800"/>
            </a:lvl6pPr>
            <a:lvl7pPr marL="2731679" indent="0">
              <a:buNone/>
              <a:defRPr sz="800"/>
            </a:lvl7pPr>
            <a:lvl8pPr marL="3186971" indent="0">
              <a:buNone/>
              <a:defRPr sz="800"/>
            </a:lvl8pPr>
            <a:lvl9pPr marL="364225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D9E815-A043-4D80-ADE5-CCF22F012E6A}" type="slidenum">
              <a:rPr lang="en-US" altLang="ja-JP"/>
              <a:pPr>
                <a:defRPr/>
              </a:pPr>
              <a:t>‹#›</a:t>
            </a:fld>
            <a:endParaRPr lang="en-US" altLang="ja-JP"/>
          </a:p>
        </p:txBody>
      </p:sp>
    </p:spTree>
    <p:extLst>
      <p:ext uri="{BB962C8B-B14F-4D97-AF65-F5344CB8AC3E}">
        <p14:creationId xmlns:p14="http://schemas.microsoft.com/office/powerpoint/2010/main" val="181708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F26DA2A-B623-4D7B-8DA1-8423DF125DE0}" type="slidenum">
              <a:rPr lang="en-US" altLang="ja-JP"/>
              <a:pPr>
                <a:defRPr/>
              </a:pPr>
              <a:t>‹#›</a:t>
            </a:fld>
            <a:endParaRPr lang="en-US" altLang="ja-JP"/>
          </a:p>
        </p:txBody>
      </p:sp>
    </p:spTree>
    <p:extLst>
      <p:ext uri="{BB962C8B-B14F-4D97-AF65-F5344CB8AC3E}">
        <p14:creationId xmlns:p14="http://schemas.microsoft.com/office/powerpoint/2010/main" val="2692488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840" y="6721524"/>
            <a:ext cx="7680324" cy="792163"/>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509840" y="857251"/>
            <a:ext cx="7680324" cy="5761039"/>
          </a:xfrm>
        </p:spPr>
        <p:txBody>
          <a:bodyPr/>
          <a:lstStyle>
            <a:lvl1pPr marL="0" indent="0">
              <a:buNone/>
              <a:defRPr sz="3300"/>
            </a:lvl1pPr>
            <a:lvl2pPr marL="455286" indent="0">
              <a:buNone/>
              <a:defRPr sz="2800"/>
            </a:lvl2pPr>
            <a:lvl3pPr marL="910565" indent="0">
              <a:buNone/>
              <a:defRPr sz="2300"/>
            </a:lvl3pPr>
            <a:lvl4pPr marL="1365844" indent="0">
              <a:buNone/>
              <a:defRPr sz="2000"/>
            </a:lvl4pPr>
            <a:lvl5pPr marL="1821125" indent="0">
              <a:buNone/>
              <a:defRPr sz="2000"/>
            </a:lvl5pPr>
            <a:lvl6pPr marL="2276423" indent="0">
              <a:buNone/>
              <a:defRPr sz="2000"/>
            </a:lvl6pPr>
            <a:lvl7pPr marL="2731679" indent="0">
              <a:buNone/>
              <a:defRPr sz="2000"/>
            </a:lvl7pPr>
            <a:lvl8pPr marL="3186971" indent="0">
              <a:buNone/>
              <a:defRPr sz="2000"/>
            </a:lvl8pPr>
            <a:lvl9pPr marL="364225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509840" y="7513687"/>
            <a:ext cx="7680324" cy="1127125"/>
          </a:xfrm>
        </p:spPr>
        <p:txBody>
          <a:bodyPr/>
          <a:lstStyle>
            <a:lvl1pPr marL="0" indent="0">
              <a:buNone/>
              <a:defRPr sz="1400"/>
            </a:lvl1pPr>
            <a:lvl2pPr marL="455286" indent="0">
              <a:buNone/>
              <a:defRPr sz="1200"/>
            </a:lvl2pPr>
            <a:lvl3pPr marL="910565" indent="0">
              <a:buNone/>
              <a:defRPr sz="900"/>
            </a:lvl3pPr>
            <a:lvl4pPr marL="1365844" indent="0">
              <a:buNone/>
              <a:defRPr sz="800"/>
            </a:lvl4pPr>
            <a:lvl5pPr marL="1821125" indent="0">
              <a:buNone/>
              <a:defRPr sz="800"/>
            </a:lvl5pPr>
            <a:lvl6pPr marL="2276423" indent="0">
              <a:buNone/>
              <a:defRPr sz="800"/>
            </a:lvl6pPr>
            <a:lvl7pPr marL="2731679" indent="0">
              <a:buNone/>
              <a:defRPr sz="800"/>
            </a:lvl7pPr>
            <a:lvl8pPr marL="3186971" indent="0">
              <a:buNone/>
              <a:defRPr sz="800"/>
            </a:lvl8pPr>
            <a:lvl9pPr marL="364225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EA1B4CB-ADB1-4B7B-B25C-A9F0854F2DFC}" type="slidenum">
              <a:rPr lang="en-US" altLang="ja-JP"/>
              <a:pPr>
                <a:defRPr/>
              </a:pPr>
              <a:t>‹#›</a:t>
            </a:fld>
            <a:endParaRPr lang="en-US" altLang="ja-JP"/>
          </a:p>
        </p:txBody>
      </p:sp>
    </p:spTree>
    <p:extLst>
      <p:ext uri="{BB962C8B-B14F-4D97-AF65-F5344CB8AC3E}">
        <p14:creationId xmlns:p14="http://schemas.microsoft.com/office/powerpoint/2010/main" val="25672814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1CB4E5-32E3-4B90-9ED0-B6CF9538A760}" type="slidenum">
              <a:rPr lang="en-US" altLang="ja-JP"/>
              <a:pPr>
                <a:defRPr/>
              </a:pPr>
              <a:t>‹#›</a:t>
            </a:fld>
            <a:endParaRPr lang="en-US" altLang="ja-JP"/>
          </a:p>
        </p:txBody>
      </p:sp>
    </p:spTree>
    <p:extLst>
      <p:ext uri="{BB962C8B-B14F-4D97-AF65-F5344CB8AC3E}">
        <p14:creationId xmlns:p14="http://schemas.microsoft.com/office/powerpoint/2010/main" val="1387964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2115" y="384176"/>
            <a:ext cx="2879724" cy="81930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39765" y="384176"/>
            <a:ext cx="8489950" cy="81930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23325C3-89ED-4926-A320-07CB68FCFF0A}" type="slidenum">
              <a:rPr lang="en-US" altLang="ja-JP"/>
              <a:pPr>
                <a:defRPr/>
              </a:pPr>
              <a:t>‹#›</a:t>
            </a:fld>
            <a:endParaRPr lang="en-US" altLang="ja-JP"/>
          </a:p>
        </p:txBody>
      </p:sp>
    </p:spTree>
    <p:extLst>
      <p:ext uri="{BB962C8B-B14F-4D97-AF65-F5344CB8AC3E}">
        <p14:creationId xmlns:p14="http://schemas.microsoft.com/office/powerpoint/2010/main" val="3857466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4" y="384175"/>
            <a:ext cx="11522076" cy="16002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39766" y="2239965"/>
            <a:ext cx="5684837"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477047" y="2239965"/>
            <a:ext cx="5684839"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602E901-CD1C-4615-9982-2C1FC26E5261}" type="slidenum">
              <a:rPr lang="en-US" altLang="ja-JP"/>
              <a:pPr>
                <a:defRPr/>
              </a:pPr>
              <a:t>‹#›</a:t>
            </a:fld>
            <a:endParaRPr lang="en-US" altLang="ja-JP"/>
          </a:p>
        </p:txBody>
      </p:sp>
    </p:spTree>
    <p:extLst>
      <p:ext uri="{BB962C8B-B14F-4D97-AF65-F5344CB8AC3E}">
        <p14:creationId xmlns:p14="http://schemas.microsoft.com/office/powerpoint/2010/main" val="3301259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4" y="384175"/>
            <a:ext cx="11522076" cy="16002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39766" y="2239964"/>
            <a:ext cx="5684837" cy="30924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39766" y="5484813"/>
            <a:ext cx="5684837" cy="30924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6477047" y="2239965"/>
            <a:ext cx="5684839"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297CFA59-90CA-42B5-B665-84E76C633193}" type="slidenum">
              <a:rPr lang="en-US" altLang="ja-JP"/>
              <a:pPr>
                <a:defRPr/>
              </a:pPr>
              <a:t>‹#›</a:t>
            </a:fld>
            <a:endParaRPr lang="en-US" altLang="ja-JP"/>
          </a:p>
        </p:txBody>
      </p:sp>
    </p:spTree>
    <p:extLst>
      <p:ext uri="{BB962C8B-B14F-4D97-AF65-F5344CB8AC3E}">
        <p14:creationId xmlns:p14="http://schemas.microsoft.com/office/powerpoint/2010/main" val="33145219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4" y="384175"/>
            <a:ext cx="11522076" cy="16002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39766" y="2239965"/>
            <a:ext cx="5684837"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477047" y="2239965"/>
            <a:ext cx="5684839" cy="6337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248854-71A5-44A9-90D1-B2FDE791587E}" type="slidenum">
              <a:rPr lang="en-US" altLang="ja-JP"/>
              <a:pPr>
                <a:defRPr/>
              </a:pPr>
              <a:t>‹#›</a:t>
            </a:fld>
            <a:endParaRPr lang="en-US" altLang="ja-JP"/>
          </a:p>
        </p:txBody>
      </p:sp>
    </p:spTree>
    <p:extLst>
      <p:ext uri="{BB962C8B-B14F-4D97-AF65-F5344CB8AC3E}">
        <p14:creationId xmlns:p14="http://schemas.microsoft.com/office/powerpoint/2010/main" val="4241334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2" y="2982597"/>
            <a:ext cx="10881360" cy="2058035"/>
          </a:xfrm>
        </p:spPr>
        <p:txBody>
          <a:bodyPr/>
          <a:lstStyle/>
          <a:p>
            <a:r>
              <a:rPr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lvl1pPr>
            <a:lvl2pPr marL="640000" indent="0" algn="ctr">
              <a:buNone/>
              <a:defRPr/>
            </a:lvl2pPr>
            <a:lvl3pPr marL="1280001" indent="0" algn="ctr">
              <a:buNone/>
              <a:defRPr/>
            </a:lvl3pPr>
            <a:lvl4pPr marL="1920000" indent="0" algn="ctr">
              <a:buNone/>
              <a:defRPr/>
            </a:lvl4pPr>
            <a:lvl5pPr marL="2560001" indent="0" algn="ctr">
              <a:buNone/>
              <a:defRPr/>
            </a:lvl5pPr>
            <a:lvl6pPr marL="3200001" indent="0" algn="ctr">
              <a:buNone/>
              <a:defRPr/>
            </a:lvl6pPr>
            <a:lvl7pPr marL="3840002" indent="0" algn="ctr">
              <a:buNone/>
              <a:defRPr/>
            </a:lvl7pPr>
            <a:lvl8pPr marL="4480002" indent="0" algn="ctr">
              <a:buNone/>
              <a:defRPr/>
            </a:lvl8pPr>
            <a:lvl9pPr marL="5120001"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4F717F2-A69A-4FFA-B4BB-31FF217384ED}" type="slidenum">
              <a:rPr lang="en-US" altLang="ja-JP"/>
              <a:pPr>
                <a:defRPr/>
              </a:pPr>
              <a:t>‹#›</a:t>
            </a:fld>
            <a:endParaRPr lang="en-US" altLang="ja-JP"/>
          </a:p>
        </p:txBody>
      </p:sp>
    </p:spTree>
    <p:extLst>
      <p:ext uri="{BB962C8B-B14F-4D97-AF65-F5344CB8AC3E}">
        <p14:creationId xmlns:p14="http://schemas.microsoft.com/office/powerpoint/2010/main" val="3963246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1B0B44-9827-43D7-80B3-2B0240616D10}" type="slidenum">
              <a:rPr lang="en-US" altLang="ja-JP"/>
              <a:pPr>
                <a:defRPr/>
              </a:pPr>
              <a:t>‹#›</a:t>
            </a:fld>
            <a:endParaRPr lang="en-US" altLang="ja-JP"/>
          </a:p>
        </p:txBody>
      </p:sp>
    </p:spTree>
    <p:extLst>
      <p:ext uri="{BB962C8B-B14F-4D97-AF65-F5344CB8AC3E}">
        <p14:creationId xmlns:p14="http://schemas.microsoft.com/office/powerpoint/2010/main" val="4076194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2"/>
            <a:ext cx="10881360" cy="1906905"/>
          </a:xfrm>
        </p:spPr>
        <p:txBody>
          <a:bodyPr anchor="t"/>
          <a:lstStyle>
            <a:lvl1pPr algn="l">
              <a:defRPr sz="56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3"/>
          </a:xfrm>
        </p:spPr>
        <p:txBody>
          <a:bodyPr anchor="b"/>
          <a:lstStyle>
            <a:lvl1pPr marL="0" indent="0">
              <a:buNone/>
              <a:defRPr sz="2800"/>
            </a:lvl1pPr>
            <a:lvl2pPr marL="640000" indent="0">
              <a:buNone/>
              <a:defRPr sz="2500"/>
            </a:lvl2pPr>
            <a:lvl3pPr marL="1280001" indent="0">
              <a:buNone/>
              <a:defRPr sz="2200"/>
            </a:lvl3pPr>
            <a:lvl4pPr marL="1920000" indent="0">
              <a:buNone/>
              <a:defRPr sz="2000"/>
            </a:lvl4pPr>
            <a:lvl5pPr marL="2560001" indent="0">
              <a:buNone/>
              <a:defRPr sz="2000"/>
            </a:lvl5pPr>
            <a:lvl6pPr marL="3200001" indent="0">
              <a:buNone/>
              <a:defRPr sz="2000"/>
            </a:lvl6pPr>
            <a:lvl7pPr marL="3840002" indent="0">
              <a:buNone/>
              <a:defRPr sz="2000"/>
            </a:lvl7pPr>
            <a:lvl8pPr marL="4480002" indent="0">
              <a:buNone/>
              <a:defRPr sz="2000"/>
            </a:lvl8pPr>
            <a:lvl9pPr marL="5120001" indent="0">
              <a:buNone/>
              <a:defRPr sz="20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80E02E3-53F0-40FE-80D6-85B5B5D21518}" type="slidenum">
              <a:rPr lang="en-US" altLang="ja-JP"/>
              <a:pPr>
                <a:defRPr/>
              </a:pPr>
              <a:t>‹#›</a:t>
            </a:fld>
            <a:endParaRPr lang="en-US" altLang="ja-JP"/>
          </a:p>
        </p:txBody>
      </p:sp>
    </p:spTree>
    <p:extLst>
      <p:ext uri="{BB962C8B-B14F-4D97-AF65-F5344CB8AC3E}">
        <p14:creationId xmlns:p14="http://schemas.microsoft.com/office/powerpoint/2010/main" val="29558042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40080" y="2240282"/>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507479" y="2240282"/>
            <a:ext cx="5654041"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36FBDE5-4C84-4410-992A-6B6373748E58}" type="slidenum">
              <a:rPr lang="en-US" altLang="ja-JP"/>
              <a:pPr>
                <a:defRPr/>
              </a:pPr>
              <a:t>‹#›</a:t>
            </a:fld>
            <a:endParaRPr lang="en-US" altLang="ja-JP"/>
          </a:p>
        </p:txBody>
      </p:sp>
    </p:spTree>
    <p:extLst>
      <p:ext uri="{BB962C8B-B14F-4D97-AF65-F5344CB8AC3E}">
        <p14:creationId xmlns:p14="http://schemas.microsoft.com/office/powerpoint/2010/main" val="263780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9766" y="382589"/>
            <a:ext cx="4211637" cy="162718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5005389" y="382637"/>
            <a:ext cx="7156450" cy="8194675"/>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9766" y="2009776"/>
            <a:ext cx="4211637" cy="6567488"/>
          </a:xfrm>
        </p:spPr>
        <p:txBody>
          <a:bodyPr/>
          <a:lstStyle>
            <a:lvl1pPr marL="0" indent="0">
              <a:buNone/>
              <a:defRPr sz="1400"/>
            </a:lvl1pPr>
            <a:lvl2pPr marL="455286" indent="0">
              <a:buNone/>
              <a:defRPr sz="1200"/>
            </a:lvl2pPr>
            <a:lvl3pPr marL="910565" indent="0">
              <a:buNone/>
              <a:defRPr sz="900"/>
            </a:lvl3pPr>
            <a:lvl4pPr marL="1365844" indent="0">
              <a:buNone/>
              <a:defRPr sz="800"/>
            </a:lvl4pPr>
            <a:lvl5pPr marL="1821125" indent="0">
              <a:buNone/>
              <a:defRPr sz="800"/>
            </a:lvl5pPr>
            <a:lvl6pPr marL="2276423" indent="0">
              <a:buNone/>
              <a:defRPr sz="800"/>
            </a:lvl6pPr>
            <a:lvl7pPr marL="2731679" indent="0">
              <a:buNone/>
              <a:defRPr sz="800"/>
            </a:lvl7pPr>
            <a:lvl8pPr marL="3186971" indent="0">
              <a:buNone/>
              <a:defRPr sz="800"/>
            </a:lvl8pPr>
            <a:lvl9pPr marL="364225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7C471C9-E5F6-469C-A9E9-846D14170C8F}" type="slidenum">
              <a:rPr lang="en-US" altLang="ja-JP"/>
              <a:pPr>
                <a:defRPr/>
              </a:pPr>
              <a:t>‹#›</a:t>
            </a:fld>
            <a:endParaRPr lang="en-US" altLang="ja-JP"/>
          </a:p>
        </p:txBody>
      </p:sp>
    </p:spTree>
    <p:extLst>
      <p:ext uri="{BB962C8B-B14F-4D97-AF65-F5344CB8AC3E}">
        <p14:creationId xmlns:p14="http://schemas.microsoft.com/office/powerpoint/2010/main" val="16729478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40080" y="2149159"/>
            <a:ext cx="5656263" cy="895667"/>
          </a:xfrm>
        </p:spPr>
        <p:txBody>
          <a:bodyPr anchor="b"/>
          <a:lstStyle>
            <a:lvl1pPr marL="0" indent="0">
              <a:buNone/>
              <a:defRPr sz="3400" b="1"/>
            </a:lvl1pPr>
            <a:lvl2pPr marL="640000" indent="0">
              <a:buNone/>
              <a:defRPr sz="2800" b="1"/>
            </a:lvl2pPr>
            <a:lvl3pPr marL="1280001" indent="0">
              <a:buNone/>
              <a:defRPr sz="2500" b="1"/>
            </a:lvl3pPr>
            <a:lvl4pPr marL="1920000" indent="0">
              <a:buNone/>
              <a:defRPr sz="2200" b="1"/>
            </a:lvl4pPr>
            <a:lvl5pPr marL="2560001" indent="0">
              <a:buNone/>
              <a:defRPr sz="2200" b="1"/>
            </a:lvl5pPr>
            <a:lvl6pPr marL="3200001" indent="0">
              <a:buNone/>
              <a:defRPr sz="2200" b="1"/>
            </a:lvl6pPr>
            <a:lvl7pPr marL="3840002" indent="0">
              <a:buNone/>
              <a:defRPr sz="2200" b="1"/>
            </a:lvl7pPr>
            <a:lvl8pPr marL="4480002" indent="0">
              <a:buNone/>
              <a:defRPr sz="2200" b="1"/>
            </a:lvl8pPr>
            <a:lvl9pPr marL="5120001" indent="0">
              <a:buNone/>
              <a:defRPr sz="2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3037" y="2149159"/>
            <a:ext cx="5658485" cy="895667"/>
          </a:xfrm>
        </p:spPr>
        <p:txBody>
          <a:bodyPr anchor="b"/>
          <a:lstStyle>
            <a:lvl1pPr marL="0" indent="0">
              <a:buNone/>
              <a:defRPr sz="3400" b="1"/>
            </a:lvl1pPr>
            <a:lvl2pPr marL="640000" indent="0">
              <a:buNone/>
              <a:defRPr sz="2800" b="1"/>
            </a:lvl2pPr>
            <a:lvl3pPr marL="1280001" indent="0">
              <a:buNone/>
              <a:defRPr sz="2500" b="1"/>
            </a:lvl3pPr>
            <a:lvl4pPr marL="1920000" indent="0">
              <a:buNone/>
              <a:defRPr sz="2200" b="1"/>
            </a:lvl4pPr>
            <a:lvl5pPr marL="2560001" indent="0">
              <a:buNone/>
              <a:defRPr sz="2200" b="1"/>
            </a:lvl5pPr>
            <a:lvl6pPr marL="3200001" indent="0">
              <a:buNone/>
              <a:defRPr sz="2200" b="1"/>
            </a:lvl6pPr>
            <a:lvl7pPr marL="3840002" indent="0">
              <a:buNone/>
              <a:defRPr sz="2200" b="1"/>
            </a:lvl7pPr>
            <a:lvl8pPr marL="4480002" indent="0">
              <a:buNone/>
              <a:defRPr sz="2200" b="1"/>
            </a:lvl8pPr>
            <a:lvl9pPr marL="5120001" indent="0">
              <a:buNone/>
              <a:defRPr sz="2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3037"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09D614-6AF1-4544-AC6C-0887DDD3D4BC}" type="slidenum">
              <a:rPr lang="en-US" altLang="ja-JP"/>
              <a:pPr>
                <a:defRPr/>
              </a:pPr>
              <a:t>‹#›</a:t>
            </a:fld>
            <a:endParaRPr lang="en-US" altLang="ja-JP"/>
          </a:p>
        </p:txBody>
      </p:sp>
    </p:spTree>
    <p:extLst>
      <p:ext uri="{BB962C8B-B14F-4D97-AF65-F5344CB8AC3E}">
        <p14:creationId xmlns:p14="http://schemas.microsoft.com/office/powerpoint/2010/main" val="31140157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701E71C-527A-490B-B6D9-47EC4DDE87AE}" type="slidenum">
              <a:rPr lang="en-US" altLang="ja-JP"/>
              <a:pPr>
                <a:defRPr/>
              </a:pPr>
              <a:t>‹#›</a:t>
            </a:fld>
            <a:endParaRPr lang="en-US" altLang="ja-JP"/>
          </a:p>
        </p:txBody>
      </p:sp>
    </p:spTree>
    <p:extLst>
      <p:ext uri="{BB962C8B-B14F-4D97-AF65-F5344CB8AC3E}">
        <p14:creationId xmlns:p14="http://schemas.microsoft.com/office/powerpoint/2010/main" val="10327897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FF39D4D-4F32-44F0-A7E6-90BFC05864FF}" type="slidenum">
              <a:rPr lang="en-US" altLang="ja-JP"/>
              <a:pPr>
                <a:defRPr/>
              </a:pPr>
              <a:t>‹#›</a:t>
            </a:fld>
            <a:endParaRPr lang="en-US" altLang="ja-JP"/>
          </a:p>
        </p:txBody>
      </p:sp>
    </p:spTree>
    <p:extLst>
      <p:ext uri="{BB962C8B-B14F-4D97-AF65-F5344CB8AC3E}">
        <p14:creationId xmlns:p14="http://schemas.microsoft.com/office/powerpoint/2010/main" val="1248198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2" y="382270"/>
            <a:ext cx="4211637" cy="1626871"/>
          </a:xfrm>
        </p:spPr>
        <p:txBody>
          <a:bodyPr anchor="b"/>
          <a:lstStyle>
            <a:lvl1pPr algn="l">
              <a:defRPr sz="2800" b="1"/>
            </a:lvl1pPr>
          </a:lstStyle>
          <a:p>
            <a:r>
              <a:rPr lang="ja-JP" altLang="en-US"/>
              <a:t>マスター タイトルの書式設定</a:t>
            </a:r>
          </a:p>
        </p:txBody>
      </p:sp>
      <p:sp>
        <p:nvSpPr>
          <p:cNvPr id="3" name="コンテンツ プレースホルダー 2"/>
          <p:cNvSpPr>
            <a:spLocks noGrp="1"/>
          </p:cNvSpPr>
          <p:nvPr>
            <p:ph idx="1"/>
          </p:nvPr>
        </p:nvSpPr>
        <p:spPr>
          <a:xfrm>
            <a:off x="5005071" y="382271"/>
            <a:ext cx="7156450" cy="8194359"/>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40082" y="2009141"/>
            <a:ext cx="4211637" cy="6567488"/>
          </a:xfrm>
        </p:spPr>
        <p:txBody>
          <a:bodyPr/>
          <a:lstStyle>
            <a:lvl1pPr marL="0" indent="0">
              <a:buNone/>
              <a:defRPr sz="2000"/>
            </a:lvl1pPr>
            <a:lvl2pPr marL="640000" indent="0">
              <a:buNone/>
              <a:defRPr sz="1700"/>
            </a:lvl2pPr>
            <a:lvl3pPr marL="1280001" indent="0">
              <a:buNone/>
              <a:defRPr sz="1400"/>
            </a:lvl3pPr>
            <a:lvl4pPr marL="1920000" indent="0">
              <a:buNone/>
              <a:defRPr sz="1200"/>
            </a:lvl4pPr>
            <a:lvl5pPr marL="2560001" indent="0">
              <a:buNone/>
              <a:defRPr sz="1200"/>
            </a:lvl5pPr>
            <a:lvl6pPr marL="3200001" indent="0">
              <a:buNone/>
              <a:defRPr sz="1200"/>
            </a:lvl6pPr>
            <a:lvl7pPr marL="3840002" indent="0">
              <a:buNone/>
              <a:defRPr sz="1200"/>
            </a:lvl7pPr>
            <a:lvl8pPr marL="4480002" indent="0">
              <a:buNone/>
              <a:defRPr sz="1200"/>
            </a:lvl8pPr>
            <a:lvl9pPr marL="5120001"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2DB2B33-C64E-403B-A055-CF97749C787F}" type="slidenum">
              <a:rPr lang="en-US" altLang="ja-JP"/>
              <a:pPr>
                <a:defRPr/>
              </a:pPr>
              <a:t>‹#›</a:t>
            </a:fld>
            <a:endParaRPr lang="en-US" altLang="ja-JP"/>
          </a:p>
        </p:txBody>
      </p:sp>
    </p:spTree>
    <p:extLst>
      <p:ext uri="{BB962C8B-B14F-4D97-AF65-F5344CB8AC3E}">
        <p14:creationId xmlns:p14="http://schemas.microsoft.com/office/powerpoint/2010/main" val="29037842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4" y="6720841"/>
            <a:ext cx="7680960" cy="793433"/>
          </a:xfrm>
        </p:spPr>
        <p:txBody>
          <a:bodyPr anchor="b"/>
          <a:lstStyle>
            <a:lvl1pPr algn="l">
              <a:defRPr sz="2800" b="1"/>
            </a:lvl1pPr>
          </a:lstStyle>
          <a:p>
            <a:r>
              <a:rPr lang="ja-JP" altLang="en-US"/>
              <a:t>マスター タイトルの書式設定</a:t>
            </a:r>
          </a:p>
        </p:txBody>
      </p:sp>
      <p:sp>
        <p:nvSpPr>
          <p:cNvPr id="3" name="図プレースホルダー 2"/>
          <p:cNvSpPr>
            <a:spLocks noGrp="1"/>
          </p:cNvSpPr>
          <p:nvPr>
            <p:ph type="pic" idx="1"/>
          </p:nvPr>
        </p:nvSpPr>
        <p:spPr>
          <a:xfrm>
            <a:off x="2509204" y="857885"/>
            <a:ext cx="7680960" cy="5760720"/>
          </a:xfrm>
        </p:spPr>
        <p:txBody>
          <a:bodyPr/>
          <a:lstStyle>
            <a:lvl1pPr marL="0" indent="0">
              <a:buNone/>
              <a:defRPr sz="4500"/>
            </a:lvl1pPr>
            <a:lvl2pPr marL="640000" indent="0">
              <a:buNone/>
              <a:defRPr sz="3900"/>
            </a:lvl2pPr>
            <a:lvl3pPr marL="1280001" indent="0">
              <a:buNone/>
              <a:defRPr sz="3400"/>
            </a:lvl3pPr>
            <a:lvl4pPr marL="1920000" indent="0">
              <a:buNone/>
              <a:defRPr sz="2800"/>
            </a:lvl4pPr>
            <a:lvl5pPr marL="2560001" indent="0">
              <a:buNone/>
              <a:defRPr sz="2800"/>
            </a:lvl5pPr>
            <a:lvl6pPr marL="3200001" indent="0">
              <a:buNone/>
              <a:defRPr sz="2800"/>
            </a:lvl6pPr>
            <a:lvl7pPr marL="3840002" indent="0">
              <a:buNone/>
              <a:defRPr sz="2800"/>
            </a:lvl7pPr>
            <a:lvl8pPr marL="4480002" indent="0">
              <a:buNone/>
              <a:defRPr sz="2800"/>
            </a:lvl8pPr>
            <a:lvl9pPr marL="5120001" indent="0">
              <a:buNone/>
              <a:defRPr sz="2800"/>
            </a:lvl9pPr>
          </a:lstStyle>
          <a:p>
            <a:pPr lvl="0"/>
            <a:endParaRPr lang="ja-JP" altLang="en-US" noProof="0"/>
          </a:p>
        </p:txBody>
      </p:sp>
      <p:sp>
        <p:nvSpPr>
          <p:cNvPr id="4" name="テキスト プレースホルダー 3"/>
          <p:cNvSpPr>
            <a:spLocks noGrp="1"/>
          </p:cNvSpPr>
          <p:nvPr>
            <p:ph type="body" sz="half" idx="2"/>
          </p:nvPr>
        </p:nvSpPr>
        <p:spPr>
          <a:xfrm>
            <a:off x="2509204" y="7514274"/>
            <a:ext cx="7680960" cy="1126807"/>
          </a:xfrm>
        </p:spPr>
        <p:txBody>
          <a:bodyPr/>
          <a:lstStyle>
            <a:lvl1pPr marL="0" indent="0">
              <a:buNone/>
              <a:defRPr sz="2000"/>
            </a:lvl1pPr>
            <a:lvl2pPr marL="640000" indent="0">
              <a:buNone/>
              <a:defRPr sz="1700"/>
            </a:lvl2pPr>
            <a:lvl3pPr marL="1280001" indent="0">
              <a:buNone/>
              <a:defRPr sz="1400"/>
            </a:lvl3pPr>
            <a:lvl4pPr marL="1920000" indent="0">
              <a:buNone/>
              <a:defRPr sz="1200"/>
            </a:lvl4pPr>
            <a:lvl5pPr marL="2560001" indent="0">
              <a:buNone/>
              <a:defRPr sz="1200"/>
            </a:lvl5pPr>
            <a:lvl6pPr marL="3200001" indent="0">
              <a:buNone/>
              <a:defRPr sz="1200"/>
            </a:lvl6pPr>
            <a:lvl7pPr marL="3840002" indent="0">
              <a:buNone/>
              <a:defRPr sz="1200"/>
            </a:lvl7pPr>
            <a:lvl8pPr marL="4480002" indent="0">
              <a:buNone/>
              <a:defRPr sz="1200"/>
            </a:lvl8pPr>
            <a:lvl9pPr marL="5120001" indent="0">
              <a:buNone/>
              <a:defRPr sz="12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4028CBD-6A4B-45AF-8CD1-DAF5BEAA8E3C}" type="slidenum">
              <a:rPr lang="en-US" altLang="ja-JP"/>
              <a:pPr>
                <a:defRPr/>
              </a:pPr>
              <a:t>‹#›</a:t>
            </a:fld>
            <a:endParaRPr lang="en-US" altLang="ja-JP"/>
          </a:p>
        </p:txBody>
      </p:sp>
    </p:spTree>
    <p:extLst>
      <p:ext uri="{BB962C8B-B14F-4D97-AF65-F5344CB8AC3E}">
        <p14:creationId xmlns:p14="http://schemas.microsoft.com/office/powerpoint/2010/main" val="4287895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DE91409-A7F1-4CE0-A127-7F9604472BA4}" type="slidenum">
              <a:rPr lang="en-US" altLang="ja-JP"/>
              <a:pPr>
                <a:defRPr/>
              </a:pPr>
              <a:t>‹#›</a:t>
            </a:fld>
            <a:endParaRPr lang="en-US" altLang="ja-JP"/>
          </a:p>
        </p:txBody>
      </p:sp>
    </p:spTree>
    <p:extLst>
      <p:ext uri="{BB962C8B-B14F-4D97-AF65-F5344CB8AC3E}">
        <p14:creationId xmlns:p14="http://schemas.microsoft.com/office/powerpoint/2010/main" val="12552180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5"/>
            <a:ext cx="2880361" cy="819213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40081" y="384495"/>
            <a:ext cx="8427721" cy="81921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18C825E-E420-4D2A-A539-EB6D90B00559}" type="slidenum">
              <a:rPr lang="en-US" altLang="ja-JP"/>
              <a:pPr>
                <a:defRPr/>
              </a:pPr>
              <a:t>‹#›</a:t>
            </a:fld>
            <a:endParaRPr lang="en-US" altLang="ja-JP"/>
          </a:p>
        </p:txBody>
      </p:sp>
    </p:spTree>
    <p:extLst>
      <p:ext uri="{BB962C8B-B14F-4D97-AF65-F5344CB8AC3E}">
        <p14:creationId xmlns:p14="http://schemas.microsoft.com/office/powerpoint/2010/main" val="3382525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AndObj" preserve="1">
  <p:cSld name="タイトル、2 つのコンテンツ、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40080" y="2240282"/>
            <a:ext cx="5654041" cy="3060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40080" y="5514024"/>
            <a:ext cx="5654041" cy="30626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half" idx="3"/>
          </p:nvPr>
        </p:nvSpPr>
        <p:spPr>
          <a:xfrm>
            <a:off x="6507479" y="2240282"/>
            <a:ext cx="5654041" cy="63363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00183A41-9186-4F66-BFFE-46F7A1202277}" type="slidenum">
              <a:rPr lang="en-US" altLang="ja-JP"/>
              <a:pPr>
                <a:defRPr/>
              </a:pPr>
              <a:t>‹#›</a:t>
            </a:fld>
            <a:endParaRPr lang="en-US" altLang="ja-JP"/>
          </a:p>
        </p:txBody>
      </p:sp>
    </p:spTree>
    <p:extLst>
      <p:ext uri="{BB962C8B-B14F-4D97-AF65-F5344CB8AC3E}">
        <p14:creationId xmlns:p14="http://schemas.microsoft.com/office/powerpoint/2010/main" val="2946794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40080" y="2240282"/>
            <a:ext cx="5654041" cy="63363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507479" y="2240282"/>
            <a:ext cx="5654041" cy="63363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3EED85-2D0F-4557-B9F1-DB834AA6276F}" type="slidenum">
              <a:rPr lang="en-US" altLang="ja-JP"/>
              <a:pPr>
                <a:defRPr/>
              </a:pPr>
              <a:t>‹#›</a:t>
            </a:fld>
            <a:endParaRPr lang="en-US" altLang="ja-JP"/>
          </a:p>
        </p:txBody>
      </p:sp>
    </p:spTree>
    <p:extLst>
      <p:ext uri="{BB962C8B-B14F-4D97-AF65-F5344CB8AC3E}">
        <p14:creationId xmlns:p14="http://schemas.microsoft.com/office/powerpoint/2010/main" val="413120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840" y="6721524"/>
            <a:ext cx="7680324" cy="792163"/>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509840" y="857251"/>
            <a:ext cx="7680324" cy="5761039"/>
          </a:xfrm>
        </p:spPr>
        <p:txBody>
          <a:bodyPr/>
          <a:lstStyle>
            <a:lvl1pPr marL="0" indent="0">
              <a:buNone/>
              <a:defRPr sz="3300"/>
            </a:lvl1pPr>
            <a:lvl2pPr marL="455286" indent="0">
              <a:buNone/>
              <a:defRPr sz="2800"/>
            </a:lvl2pPr>
            <a:lvl3pPr marL="910565" indent="0">
              <a:buNone/>
              <a:defRPr sz="2300"/>
            </a:lvl3pPr>
            <a:lvl4pPr marL="1365844" indent="0">
              <a:buNone/>
              <a:defRPr sz="2000"/>
            </a:lvl4pPr>
            <a:lvl5pPr marL="1821125" indent="0">
              <a:buNone/>
              <a:defRPr sz="2000"/>
            </a:lvl5pPr>
            <a:lvl6pPr marL="2276423" indent="0">
              <a:buNone/>
              <a:defRPr sz="2000"/>
            </a:lvl6pPr>
            <a:lvl7pPr marL="2731679" indent="0">
              <a:buNone/>
              <a:defRPr sz="2000"/>
            </a:lvl7pPr>
            <a:lvl8pPr marL="3186971" indent="0">
              <a:buNone/>
              <a:defRPr sz="2000"/>
            </a:lvl8pPr>
            <a:lvl9pPr marL="364225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509840" y="7513687"/>
            <a:ext cx="7680324" cy="1127125"/>
          </a:xfrm>
        </p:spPr>
        <p:txBody>
          <a:bodyPr/>
          <a:lstStyle>
            <a:lvl1pPr marL="0" indent="0">
              <a:buNone/>
              <a:defRPr sz="1400"/>
            </a:lvl1pPr>
            <a:lvl2pPr marL="455286" indent="0">
              <a:buNone/>
              <a:defRPr sz="1200"/>
            </a:lvl2pPr>
            <a:lvl3pPr marL="910565" indent="0">
              <a:buNone/>
              <a:defRPr sz="900"/>
            </a:lvl3pPr>
            <a:lvl4pPr marL="1365844" indent="0">
              <a:buNone/>
              <a:defRPr sz="800"/>
            </a:lvl4pPr>
            <a:lvl5pPr marL="1821125" indent="0">
              <a:buNone/>
              <a:defRPr sz="800"/>
            </a:lvl5pPr>
            <a:lvl6pPr marL="2276423" indent="0">
              <a:buNone/>
              <a:defRPr sz="800"/>
            </a:lvl6pPr>
            <a:lvl7pPr marL="2731679" indent="0">
              <a:buNone/>
              <a:defRPr sz="800"/>
            </a:lvl7pPr>
            <a:lvl8pPr marL="3186971" indent="0">
              <a:buNone/>
              <a:defRPr sz="800"/>
            </a:lvl8pPr>
            <a:lvl9pPr marL="3642251"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3726AB3-A180-4022-A615-B649A4D35852}" type="slidenum">
              <a:rPr lang="en-US" altLang="ja-JP"/>
              <a:pPr>
                <a:defRPr/>
              </a:pPr>
              <a:t>‹#›</a:t>
            </a:fld>
            <a:endParaRPr lang="en-US" altLang="ja-JP"/>
          </a:p>
        </p:txBody>
      </p:sp>
    </p:spTree>
    <p:extLst>
      <p:ext uri="{BB962C8B-B14F-4D97-AF65-F5344CB8AC3E}">
        <p14:creationId xmlns:p14="http://schemas.microsoft.com/office/powerpoint/2010/main" val="201461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9764" y="384175"/>
            <a:ext cx="11522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39764" y="2239963"/>
            <a:ext cx="1152207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397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lvl1pPr defTabSz="1274136">
              <a:defRPr sz="20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373564" y="8743950"/>
            <a:ext cx="40544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lvl1pPr algn="ctr" defTabSz="1274136">
              <a:defRPr sz="20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1741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lvl1pPr algn="r" defTabSz="1274136">
              <a:defRPr sz="2000">
                <a:ea typeface="ＭＳ Ｐゴシック" pitchFamily="50" charset="-128"/>
              </a:defRPr>
            </a:lvl1pPr>
          </a:lstStyle>
          <a:p>
            <a:pPr>
              <a:defRPr/>
            </a:pPr>
            <a:fld id="{0C08FF24-A845-40E1-BEEE-2A6594AD121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Lst>
  <p:hf sldNum="0" hdr="0" ftr="0" dt="0"/>
  <p:txStyles>
    <p:titleStyle>
      <a:lvl1pPr algn="ctr" defTabSz="1271430" rtl="0" eaLnBrk="0" fontAlgn="base" hangingPunct="0">
        <a:spcBef>
          <a:spcPct val="0"/>
        </a:spcBef>
        <a:spcAft>
          <a:spcPct val="0"/>
        </a:spcAft>
        <a:defRPr kumimoji="1" sz="6200">
          <a:solidFill>
            <a:schemeClr val="tx2"/>
          </a:solidFill>
          <a:latin typeface="+mj-lt"/>
          <a:ea typeface="+mj-ea"/>
          <a:cs typeface="+mj-cs"/>
        </a:defRPr>
      </a:lvl1pPr>
      <a:lvl2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455286" algn="ctr" defTabSz="1274136" rtl="0" fontAlgn="base">
        <a:spcBef>
          <a:spcPct val="0"/>
        </a:spcBef>
        <a:spcAft>
          <a:spcPct val="0"/>
        </a:spcAft>
        <a:defRPr kumimoji="1" sz="6200">
          <a:solidFill>
            <a:schemeClr val="tx2"/>
          </a:solidFill>
          <a:latin typeface="Arial" charset="0"/>
          <a:ea typeface="ＭＳ Ｐゴシック" pitchFamily="50" charset="-128"/>
        </a:defRPr>
      </a:lvl6pPr>
      <a:lvl7pPr marL="910565" algn="ctr" defTabSz="1274136" rtl="0" fontAlgn="base">
        <a:spcBef>
          <a:spcPct val="0"/>
        </a:spcBef>
        <a:spcAft>
          <a:spcPct val="0"/>
        </a:spcAft>
        <a:defRPr kumimoji="1" sz="6200">
          <a:solidFill>
            <a:schemeClr val="tx2"/>
          </a:solidFill>
          <a:latin typeface="Arial" charset="0"/>
          <a:ea typeface="ＭＳ Ｐゴシック" pitchFamily="50" charset="-128"/>
        </a:defRPr>
      </a:lvl7pPr>
      <a:lvl8pPr marL="1365844" algn="ctr" defTabSz="1274136" rtl="0" fontAlgn="base">
        <a:spcBef>
          <a:spcPct val="0"/>
        </a:spcBef>
        <a:spcAft>
          <a:spcPct val="0"/>
        </a:spcAft>
        <a:defRPr kumimoji="1" sz="6200">
          <a:solidFill>
            <a:schemeClr val="tx2"/>
          </a:solidFill>
          <a:latin typeface="Arial" charset="0"/>
          <a:ea typeface="ＭＳ Ｐゴシック" pitchFamily="50" charset="-128"/>
        </a:defRPr>
      </a:lvl8pPr>
      <a:lvl9pPr marL="1821125" algn="ctr" defTabSz="1274136" rtl="0" fontAlgn="base">
        <a:spcBef>
          <a:spcPct val="0"/>
        </a:spcBef>
        <a:spcAft>
          <a:spcPct val="0"/>
        </a:spcAft>
        <a:defRPr kumimoji="1" sz="6200">
          <a:solidFill>
            <a:schemeClr val="tx2"/>
          </a:solidFill>
          <a:latin typeface="Arial" charset="0"/>
          <a:ea typeface="ＭＳ Ｐゴシック" pitchFamily="50" charset="-128"/>
        </a:defRPr>
      </a:lvl9pPr>
    </p:titleStyle>
    <p:bodyStyle>
      <a:lvl1pPr marL="473017" indent="-473017" algn="l" defTabSz="1271430" rtl="0" eaLnBrk="0" fontAlgn="base" hangingPunct="0">
        <a:spcBef>
          <a:spcPct val="20000"/>
        </a:spcBef>
        <a:spcAft>
          <a:spcPct val="0"/>
        </a:spcAft>
        <a:buChar char="•"/>
        <a:defRPr kumimoji="1" sz="4500">
          <a:solidFill>
            <a:schemeClr val="tx1"/>
          </a:solidFill>
          <a:latin typeface="+mn-lt"/>
          <a:ea typeface="+mn-ea"/>
          <a:cs typeface="+mn-cs"/>
        </a:defRPr>
      </a:lvl1pPr>
      <a:lvl2pPr marL="1031746" indent="-393650" algn="l" defTabSz="1271430" rtl="0" eaLnBrk="0" fontAlgn="base" hangingPunct="0">
        <a:spcBef>
          <a:spcPct val="20000"/>
        </a:spcBef>
        <a:spcAft>
          <a:spcPct val="0"/>
        </a:spcAft>
        <a:buChar char="–"/>
        <a:defRPr kumimoji="1" sz="3900">
          <a:solidFill>
            <a:schemeClr val="tx1"/>
          </a:solidFill>
          <a:latin typeface="+mn-lt"/>
          <a:ea typeface="+mn-ea"/>
        </a:defRPr>
      </a:lvl2pPr>
      <a:lvl3pPr marL="1590477" indent="-314286" algn="l" defTabSz="1271430" rtl="0" eaLnBrk="0" fontAlgn="base" hangingPunct="0">
        <a:spcBef>
          <a:spcPct val="20000"/>
        </a:spcBef>
        <a:spcAft>
          <a:spcPct val="0"/>
        </a:spcAft>
        <a:buChar char="•"/>
        <a:defRPr kumimoji="1" sz="3400">
          <a:solidFill>
            <a:schemeClr val="tx1"/>
          </a:solidFill>
          <a:latin typeface="+mn-lt"/>
          <a:ea typeface="+mn-ea"/>
        </a:defRPr>
      </a:lvl3pPr>
      <a:lvl4pPr marL="2226986" indent="-312699" algn="l" defTabSz="1271430" rtl="0" eaLnBrk="0" fontAlgn="base" hangingPunct="0">
        <a:spcBef>
          <a:spcPct val="20000"/>
        </a:spcBef>
        <a:spcAft>
          <a:spcPct val="0"/>
        </a:spcAft>
        <a:buChar char="–"/>
        <a:defRPr kumimoji="1" sz="2800">
          <a:solidFill>
            <a:schemeClr val="tx1"/>
          </a:solidFill>
          <a:latin typeface="+mn-lt"/>
          <a:ea typeface="+mn-ea"/>
        </a:defRPr>
      </a:lvl4pPr>
      <a:lvl5pPr marL="2865082" indent="-312699" algn="l" defTabSz="1271430" rtl="0" eaLnBrk="0" fontAlgn="base" hangingPunct="0">
        <a:spcBef>
          <a:spcPct val="20000"/>
        </a:spcBef>
        <a:spcAft>
          <a:spcPct val="0"/>
        </a:spcAft>
        <a:buChar char="»"/>
        <a:defRPr kumimoji="1" sz="2800">
          <a:solidFill>
            <a:schemeClr val="tx1"/>
          </a:solidFill>
          <a:latin typeface="+mn-lt"/>
          <a:ea typeface="+mn-ea"/>
        </a:defRPr>
      </a:lvl5pPr>
      <a:lvl6pPr marL="3322932" indent="-317740" algn="l" defTabSz="1274136" rtl="0" fontAlgn="base">
        <a:spcBef>
          <a:spcPct val="20000"/>
        </a:spcBef>
        <a:spcAft>
          <a:spcPct val="0"/>
        </a:spcAft>
        <a:buChar char="»"/>
        <a:defRPr kumimoji="1" sz="2800">
          <a:solidFill>
            <a:schemeClr val="tx1"/>
          </a:solidFill>
          <a:latin typeface="+mn-lt"/>
          <a:ea typeface="+mn-ea"/>
        </a:defRPr>
      </a:lvl6pPr>
      <a:lvl7pPr marL="3778198" indent="-317740" algn="l" defTabSz="1274136" rtl="0" fontAlgn="base">
        <a:spcBef>
          <a:spcPct val="20000"/>
        </a:spcBef>
        <a:spcAft>
          <a:spcPct val="0"/>
        </a:spcAft>
        <a:buChar char="»"/>
        <a:defRPr kumimoji="1" sz="2800">
          <a:solidFill>
            <a:schemeClr val="tx1"/>
          </a:solidFill>
          <a:latin typeface="+mn-lt"/>
          <a:ea typeface="+mn-ea"/>
        </a:defRPr>
      </a:lvl7pPr>
      <a:lvl8pPr marL="4233483" indent="-317740" algn="l" defTabSz="1274136" rtl="0" fontAlgn="base">
        <a:spcBef>
          <a:spcPct val="20000"/>
        </a:spcBef>
        <a:spcAft>
          <a:spcPct val="0"/>
        </a:spcAft>
        <a:buChar char="»"/>
        <a:defRPr kumimoji="1" sz="2800">
          <a:solidFill>
            <a:schemeClr val="tx1"/>
          </a:solidFill>
          <a:latin typeface="+mn-lt"/>
          <a:ea typeface="+mn-ea"/>
        </a:defRPr>
      </a:lvl8pPr>
      <a:lvl9pPr marL="4688773" indent="-317740" algn="l" defTabSz="1274136" rtl="0" fontAlgn="base">
        <a:spcBef>
          <a:spcPct val="20000"/>
        </a:spcBef>
        <a:spcAft>
          <a:spcPct val="0"/>
        </a:spcAft>
        <a:buChar char="»"/>
        <a:defRPr kumimoji="1" sz="2800">
          <a:solidFill>
            <a:schemeClr val="tx1"/>
          </a:solidFill>
          <a:latin typeface="+mn-lt"/>
          <a:ea typeface="+mn-ea"/>
        </a:defRPr>
      </a:lvl9pPr>
    </p:bodyStyle>
    <p:otherStyle>
      <a:defPPr>
        <a:defRPr lang="ja-JP"/>
      </a:defPPr>
      <a:lvl1pPr marL="0" algn="l" defTabSz="910565" rtl="0" eaLnBrk="1" latinLnBrk="0" hangingPunct="1">
        <a:defRPr kumimoji="1" sz="1900" kern="1200">
          <a:solidFill>
            <a:schemeClr val="tx1"/>
          </a:solidFill>
          <a:latin typeface="+mn-lt"/>
          <a:ea typeface="+mn-ea"/>
          <a:cs typeface="+mn-cs"/>
        </a:defRPr>
      </a:lvl1pPr>
      <a:lvl2pPr marL="455286" algn="l" defTabSz="910565" rtl="0" eaLnBrk="1" latinLnBrk="0" hangingPunct="1">
        <a:defRPr kumimoji="1" sz="1900" kern="1200">
          <a:solidFill>
            <a:schemeClr val="tx1"/>
          </a:solidFill>
          <a:latin typeface="+mn-lt"/>
          <a:ea typeface="+mn-ea"/>
          <a:cs typeface="+mn-cs"/>
        </a:defRPr>
      </a:lvl2pPr>
      <a:lvl3pPr marL="910565" algn="l" defTabSz="910565" rtl="0" eaLnBrk="1" latinLnBrk="0" hangingPunct="1">
        <a:defRPr kumimoji="1" sz="1900" kern="1200">
          <a:solidFill>
            <a:schemeClr val="tx1"/>
          </a:solidFill>
          <a:latin typeface="+mn-lt"/>
          <a:ea typeface="+mn-ea"/>
          <a:cs typeface="+mn-cs"/>
        </a:defRPr>
      </a:lvl3pPr>
      <a:lvl4pPr marL="1365844" algn="l" defTabSz="910565" rtl="0" eaLnBrk="1" latinLnBrk="0" hangingPunct="1">
        <a:defRPr kumimoji="1" sz="1900" kern="1200">
          <a:solidFill>
            <a:schemeClr val="tx1"/>
          </a:solidFill>
          <a:latin typeface="+mn-lt"/>
          <a:ea typeface="+mn-ea"/>
          <a:cs typeface="+mn-cs"/>
        </a:defRPr>
      </a:lvl4pPr>
      <a:lvl5pPr marL="1821125" algn="l" defTabSz="910565" rtl="0" eaLnBrk="1" latinLnBrk="0" hangingPunct="1">
        <a:defRPr kumimoji="1" sz="1900" kern="1200">
          <a:solidFill>
            <a:schemeClr val="tx1"/>
          </a:solidFill>
          <a:latin typeface="+mn-lt"/>
          <a:ea typeface="+mn-ea"/>
          <a:cs typeface="+mn-cs"/>
        </a:defRPr>
      </a:lvl5pPr>
      <a:lvl6pPr marL="2276423" algn="l" defTabSz="910565" rtl="0" eaLnBrk="1" latinLnBrk="0" hangingPunct="1">
        <a:defRPr kumimoji="1" sz="1900" kern="1200">
          <a:solidFill>
            <a:schemeClr val="tx1"/>
          </a:solidFill>
          <a:latin typeface="+mn-lt"/>
          <a:ea typeface="+mn-ea"/>
          <a:cs typeface="+mn-cs"/>
        </a:defRPr>
      </a:lvl6pPr>
      <a:lvl7pPr marL="2731679" algn="l" defTabSz="910565" rtl="0" eaLnBrk="1" latinLnBrk="0" hangingPunct="1">
        <a:defRPr kumimoji="1" sz="1900" kern="1200">
          <a:solidFill>
            <a:schemeClr val="tx1"/>
          </a:solidFill>
          <a:latin typeface="+mn-lt"/>
          <a:ea typeface="+mn-ea"/>
          <a:cs typeface="+mn-cs"/>
        </a:defRPr>
      </a:lvl7pPr>
      <a:lvl8pPr marL="3186971" algn="l" defTabSz="910565" rtl="0" eaLnBrk="1" latinLnBrk="0" hangingPunct="1">
        <a:defRPr kumimoji="1" sz="1900" kern="1200">
          <a:solidFill>
            <a:schemeClr val="tx1"/>
          </a:solidFill>
          <a:latin typeface="+mn-lt"/>
          <a:ea typeface="+mn-ea"/>
          <a:cs typeface="+mn-cs"/>
        </a:defRPr>
      </a:lvl8pPr>
      <a:lvl9pPr marL="3642251" algn="l" defTabSz="910565" rtl="0" eaLnBrk="1" latinLnBrk="0" hangingPunct="1">
        <a:defRPr kumimoji="1"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bwMode="auto">
          <a:xfrm>
            <a:off x="422277" y="320675"/>
            <a:ext cx="11914188"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ctr" anchorCtr="0" compatLnSpc="1">
            <a:prstTxWarp prst="textNoShape">
              <a:avLst/>
            </a:prstTxWarp>
          </a:bodyPr>
          <a:lstStyle/>
          <a:p>
            <a:pPr lvl="0"/>
            <a:r>
              <a:rPr lang="ja-JP" altLang="en-US"/>
              <a:t>マスタ タイトルの書式設定</a:t>
            </a:r>
          </a:p>
        </p:txBody>
      </p:sp>
      <p:sp>
        <p:nvSpPr>
          <p:cNvPr id="183299" name="Rectangle 3"/>
          <p:cNvSpPr>
            <a:spLocks noGrp="1" noRot="1" noChangeArrowheads="1"/>
          </p:cNvSpPr>
          <p:nvPr>
            <p:ph type="body" idx="1"/>
          </p:nvPr>
        </p:nvSpPr>
        <p:spPr bwMode="auto">
          <a:xfrm>
            <a:off x="422276" y="2346326"/>
            <a:ext cx="11957051" cy="61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83300" name="Rectangle 4"/>
          <p:cNvSpPr>
            <a:spLocks noGrp="1" noChangeArrowheads="1"/>
          </p:cNvSpPr>
          <p:nvPr>
            <p:ph type="dt" sz="half" idx="2"/>
          </p:nvPr>
        </p:nvSpPr>
        <p:spPr bwMode="auto">
          <a:xfrm>
            <a:off x="427039" y="8743950"/>
            <a:ext cx="3200400"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b" anchorCtr="0" compatLnSpc="1">
            <a:prstTxWarp prst="textNoShape">
              <a:avLst/>
            </a:prstTxWarp>
          </a:bodyPr>
          <a:lstStyle>
            <a:lvl1pPr defTabSz="1274136">
              <a:defRPr kumimoji="0" sz="2000">
                <a:effectLst>
                  <a:outerShdw blurRad="38100" dist="38100" dir="2700000" algn="tl">
                    <a:srgbClr val="000000"/>
                  </a:outerShdw>
                </a:effectLst>
                <a:ea typeface="ＭＳ Ｐゴシック" pitchFamily="50" charset="-128"/>
              </a:defRPr>
            </a:lvl1pPr>
          </a:lstStyle>
          <a:p>
            <a:pPr>
              <a:defRPr/>
            </a:pPr>
            <a:endParaRPr lang="en-US" altLang="ja-JP"/>
          </a:p>
        </p:txBody>
      </p:sp>
      <p:sp>
        <p:nvSpPr>
          <p:cNvPr id="183301" name="Rectangle 5"/>
          <p:cNvSpPr>
            <a:spLocks noGrp="1" noChangeArrowheads="1"/>
          </p:cNvSpPr>
          <p:nvPr>
            <p:ph type="ftr" sz="quarter" idx="3"/>
          </p:nvPr>
        </p:nvSpPr>
        <p:spPr bwMode="auto">
          <a:xfrm>
            <a:off x="4373564" y="8743950"/>
            <a:ext cx="40544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b" anchorCtr="0" compatLnSpc="1">
            <a:prstTxWarp prst="textNoShape">
              <a:avLst/>
            </a:prstTxWarp>
          </a:bodyPr>
          <a:lstStyle>
            <a:lvl1pPr algn="ctr" defTabSz="1274136">
              <a:defRPr kumimoji="0" sz="2000">
                <a:effectLst>
                  <a:outerShdw blurRad="38100" dist="38100" dir="2700000" algn="tl">
                    <a:srgbClr val="000000"/>
                  </a:outerShdw>
                </a:effectLst>
                <a:ea typeface="ＭＳ Ｐゴシック" pitchFamily="50" charset="-128"/>
              </a:defRPr>
            </a:lvl1pPr>
          </a:lstStyle>
          <a:p>
            <a:pPr>
              <a:defRPr/>
            </a:pPr>
            <a:endParaRPr lang="en-US" altLang="ja-JP"/>
          </a:p>
        </p:txBody>
      </p:sp>
      <p:sp>
        <p:nvSpPr>
          <p:cNvPr id="183302" name="Rectangle 6"/>
          <p:cNvSpPr>
            <a:spLocks noGrp="1" noChangeArrowheads="1"/>
          </p:cNvSpPr>
          <p:nvPr>
            <p:ph type="sldNum" sz="quarter" idx="4"/>
          </p:nvPr>
        </p:nvSpPr>
        <p:spPr bwMode="auto">
          <a:xfrm>
            <a:off x="9174164" y="8743950"/>
            <a:ext cx="3200400"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b" anchorCtr="0" compatLnSpc="1">
            <a:prstTxWarp prst="textNoShape">
              <a:avLst/>
            </a:prstTxWarp>
          </a:bodyPr>
          <a:lstStyle>
            <a:lvl1pPr algn="r" defTabSz="1274136">
              <a:defRPr kumimoji="0" sz="2000">
                <a:effectLst>
                  <a:outerShdw blurRad="38100" dist="38100" dir="2700000" algn="tl">
                    <a:srgbClr val="000000"/>
                  </a:outerShdw>
                </a:effectLst>
                <a:ea typeface="ＭＳ Ｐゴシック" pitchFamily="50" charset="-128"/>
              </a:defRPr>
            </a:lvl1pPr>
          </a:lstStyle>
          <a:p>
            <a:pPr>
              <a:defRPr/>
            </a:pPr>
            <a:fld id="{3025EB69-821C-4910-A64D-21C5C879A531}"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sldNum="0" hdr="0" ftr="0" dt="0"/>
  <p:txStyles>
    <p:titleStyle>
      <a:lvl1pPr algn="ctr" defTabSz="1271430" rtl="0" eaLnBrk="0" fontAlgn="base" hangingPunct="0">
        <a:spcBef>
          <a:spcPct val="0"/>
        </a:spcBef>
        <a:spcAft>
          <a:spcPct val="0"/>
        </a:spcAft>
        <a:defRPr kumimoji="1" sz="6200">
          <a:solidFill>
            <a:schemeClr val="tx2"/>
          </a:solidFill>
          <a:effectLst>
            <a:outerShdw blurRad="38100" dist="38100" dir="2700000" algn="tl">
              <a:srgbClr val="000000"/>
            </a:outerShdw>
          </a:effectLst>
          <a:latin typeface="+mj-lt"/>
          <a:ea typeface="+mj-ea"/>
          <a:cs typeface="+mj-cs"/>
        </a:defRPr>
      </a:lvl1pPr>
      <a:lvl2pPr algn="ctr" defTabSz="1271430" rtl="0" eaLnBrk="0" fontAlgn="base" hangingPunct="0">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2pPr>
      <a:lvl3pPr algn="ctr" defTabSz="1271430" rtl="0" eaLnBrk="0" fontAlgn="base" hangingPunct="0">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3pPr>
      <a:lvl4pPr algn="ctr" defTabSz="1271430" rtl="0" eaLnBrk="0" fontAlgn="base" hangingPunct="0">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4pPr>
      <a:lvl5pPr algn="ctr" defTabSz="1271430" rtl="0" eaLnBrk="0" fontAlgn="base" hangingPunct="0">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5pPr>
      <a:lvl6pPr marL="455286" algn="ctr" defTabSz="1274136" rtl="0" fontAlgn="base">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6pPr>
      <a:lvl7pPr marL="910565" algn="ctr" defTabSz="1274136" rtl="0" fontAlgn="base">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7pPr>
      <a:lvl8pPr marL="1365844" algn="ctr" defTabSz="1274136" rtl="0" fontAlgn="base">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8pPr>
      <a:lvl9pPr marL="1821125" algn="ctr" defTabSz="1274136" rtl="0" fontAlgn="base">
        <a:spcBef>
          <a:spcPct val="0"/>
        </a:spcBef>
        <a:spcAft>
          <a:spcPct val="0"/>
        </a:spcAft>
        <a:defRPr kumimoji="1" sz="62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473017" indent="-473017" algn="l" defTabSz="1271430" rtl="0" eaLnBrk="0" fontAlgn="base" hangingPunct="0">
        <a:spcBef>
          <a:spcPct val="20000"/>
        </a:spcBef>
        <a:spcAft>
          <a:spcPct val="0"/>
        </a:spcAft>
        <a:buClr>
          <a:schemeClr val="hlink"/>
        </a:buClr>
        <a:buFont typeface="Wingdings" pitchFamily="2" charset="2"/>
        <a:buChar char="§"/>
        <a:defRPr kumimoji="1" sz="4500">
          <a:solidFill>
            <a:schemeClr val="tx1"/>
          </a:solidFill>
          <a:effectLst>
            <a:outerShdw blurRad="38100" dist="38100" dir="2700000" algn="tl">
              <a:srgbClr val="000000"/>
            </a:outerShdw>
          </a:effectLst>
          <a:latin typeface="+mn-lt"/>
          <a:ea typeface="+mn-ea"/>
          <a:cs typeface="+mn-cs"/>
        </a:defRPr>
      </a:lvl1pPr>
      <a:lvl2pPr marL="1031746" indent="-393650" algn="l" defTabSz="1271430" rtl="0" eaLnBrk="0" fontAlgn="base" hangingPunct="0">
        <a:spcBef>
          <a:spcPct val="20000"/>
        </a:spcBef>
        <a:spcAft>
          <a:spcPct val="0"/>
        </a:spcAft>
        <a:buChar char="–"/>
        <a:defRPr kumimoji="1" sz="3900">
          <a:solidFill>
            <a:schemeClr val="tx1"/>
          </a:solidFill>
          <a:effectLst>
            <a:outerShdw blurRad="38100" dist="38100" dir="2700000" algn="tl">
              <a:srgbClr val="000000"/>
            </a:outerShdw>
          </a:effectLst>
          <a:latin typeface="+mn-lt"/>
          <a:ea typeface="+mn-ea"/>
        </a:defRPr>
      </a:lvl2pPr>
      <a:lvl3pPr marL="1590477" indent="-314286" algn="l" defTabSz="1271430" rtl="0" eaLnBrk="0" fontAlgn="base" hangingPunct="0">
        <a:spcBef>
          <a:spcPct val="20000"/>
        </a:spcBef>
        <a:spcAft>
          <a:spcPct val="0"/>
        </a:spcAft>
        <a:buClr>
          <a:schemeClr val="hlink"/>
        </a:buClr>
        <a:buFont typeface="Wingdings" pitchFamily="2" charset="2"/>
        <a:buChar char="§"/>
        <a:defRPr kumimoji="1" sz="3400">
          <a:solidFill>
            <a:schemeClr val="tx1"/>
          </a:solidFill>
          <a:effectLst>
            <a:outerShdw blurRad="38100" dist="38100" dir="2700000" algn="tl">
              <a:srgbClr val="000000"/>
            </a:outerShdw>
          </a:effectLst>
          <a:latin typeface="+mn-lt"/>
          <a:ea typeface="+mn-ea"/>
        </a:defRPr>
      </a:lvl3pPr>
      <a:lvl4pPr marL="2226986" indent="-312699" algn="l" defTabSz="1271430"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4pPr>
      <a:lvl5pPr marL="2865082" indent="-312699" algn="l" defTabSz="1271430" rtl="0" eaLnBrk="0" fontAlgn="base" hangingPunct="0">
        <a:spcBef>
          <a:spcPct val="20000"/>
        </a:spcBef>
        <a:spcAft>
          <a:spcPct val="0"/>
        </a:spcAft>
        <a:buClr>
          <a:schemeClr val="hlink"/>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5pPr>
      <a:lvl6pPr marL="3322932" indent="-317740" algn="l" defTabSz="1274136" rtl="0" fontAlgn="base">
        <a:spcBef>
          <a:spcPct val="20000"/>
        </a:spcBef>
        <a:spcAft>
          <a:spcPct val="0"/>
        </a:spcAft>
        <a:buClr>
          <a:schemeClr val="hlink"/>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6pPr>
      <a:lvl7pPr marL="3778198" indent="-317740" algn="l" defTabSz="1274136" rtl="0" fontAlgn="base">
        <a:spcBef>
          <a:spcPct val="20000"/>
        </a:spcBef>
        <a:spcAft>
          <a:spcPct val="0"/>
        </a:spcAft>
        <a:buClr>
          <a:schemeClr val="hlink"/>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7pPr>
      <a:lvl8pPr marL="4233483" indent="-317740" algn="l" defTabSz="1274136" rtl="0" fontAlgn="base">
        <a:spcBef>
          <a:spcPct val="20000"/>
        </a:spcBef>
        <a:spcAft>
          <a:spcPct val="0"/>
        </a:spcAft>
        <a:buClr>
          <a:schemeClr val="hlink"/>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8pPr>
      <a:lvl9pPr marL="4688773" indent="-317740" algn="l" defTabSz="1274136" rtl="0" fontAlgn="base">
        <a:spcBef>
          <a:spcPct val="20000"/>
        </a:spcBef>
        <a:spcAft>
          <a:spcPct val="0"/>
        </a:spcAft>
        <a:buClr>
          <a:schemeClr val="hlink"/>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0565" rtl="0" eaLnBrk="1" latinLnBrk="0" hangingPunct="1">
        <a:defRPr kumimoji="1" sz="1900" kern="1200">
          <a:solidFill>
            <a:schemeClr val="tx1"/>
          </a:solidFill>
          <a:latin typeface="+mn-lt"/>
          <a:ea typeface="+mn-ea"/>
          <a:cs typeface="+mn-cs"/>
        </a:defRPr>
      </a:lvl1pPr>
      <a:lvl2pPr marL="455286" algn="l" defTabSz="910565" rtl="0" eaLnBrk="1" latinLnBrk="0" hangingPunct="1">
        <a:defRPr kumimoji="1" sz="1900" kern="1200">
          <a:solidFill>
            <a:schemeClr val="tx1"/>
          </a:solidFill>
          <a:latin typeface="+mn-lt"/>
          <a:ea typeface="+mn-ea"/>
          <a:cs typeface="+mn-cs"/>
        </a:defRPr>
      </a:lvl2pPr>
      <a:lvl3pPr marL="910565" algn="l" defTabSz="910565" rtl="0" eaLnBrk="1" latinLnBrk="0" hangingPunct="1">
        <a:defRPr kumimoji="1" sz="1900" kern="1200">
          <a:solidFill>
            <a:schemeClr val="tx1"/>
          </a:solidFill>
          <a:latin typeface="+mn-lt"/>
          <a:ea typeface="+mn-ea"/>
          <a:cs typeface="+mn-cs"/>
        </a:defRPr>
      </a:lvl3pPr>
      <a:lvl4pPr marL="1365844" algn="l" defTabSz="910565" rtl="0" eaLnBrk="1" latinLnBrk="0" hangingPunct="1">
        <a:defRPr kumimoji="1" sz="1900" kern="1200">
          <a:solidFill>
            <a:schemeClr val="tx1"/>
          </a:solidFill>
          <a:latin typeface="+mn-lt"/>
          <a:ea typeface="+mn-ea"/>
          <a:cs typeface="+mn-cs"/>
        </a:defRPr>
      </a:lvl4pPr>
      <a:lvl5pPr marL="1821125" algn="l" defTabSz="910565" rtl="0" eaLnBrk="1" latinLnBrk="0" hangingPunct="1">
        <a:defRPr kumimoji="1" sz="1900" kern="1200">
          <a:solidFill>
            <a:schemeClr val="tx1"/>
          </a:solidFill>
          <a:latin typeface="+mn-lt"/>
          <a:ea typeface="+mn-ea"/>
          <a:cs typeface="+mn-cs"/>
        </a:defRPr>
      </a:lvl5pPr>
      <a:lvl6pPr marL="2276423" algn="l" defTabSz="910565" rtl="0" eaLnBrk="1" latinLnBrk="0" hangingPunct="1">
        <a:defRPr kumimoji="1" sz="1900" kern="1200">
          <a:solidFill>
            <a:schemeClr val="tx1"/>
          </a:solidFill>
          <a:latin typeface="+mn-lt"/>
          <a:ea typeface="+mn-ea"/>
          <a:cs typeface="+mn-cs"/>
        </a:defRPr>
      </a:lvl6pPr>
      <a:lvl7pPr marL="2731679" algn="l" defTabSz="910565" rtl="0" eaLnBrk="1" latinLnBrk="0" hangingPunct="1">
        <a:defRPr kumimoji="1" sz="1900" kern="1200">
          <a:solidFill>
            <a:schemeClr val="tx1"/>
          </a:solidFill>
          <a:latin typeface="+mn-lt"/>
          <a:ea typeface="+mn-ea"/>
          <a:cs typeface="+mn-cs"/>
        </a:defRPr>
      </a:lvl7pPr>
      <a:lvl8pPr marL="3186971" algn="l" defTabSz="910565" rtl="0" eaLnBrk="1" latinLnBrk="0" hangingPunct="1">
        <a:defRPr kumimoji="1" sz="1900" kern="1200">
          <a:solidFill>
            <a:schemeClr val="tx1"/>
          </a:solidFill>
          <a:latin typeface="+mn-lt"/>
          <a:ea typeface="+mn-ea"/>
          <a:cs typeface="+mn-cs"/>
        </a:defRPr>
      </a:lvl8pPr>
      <a:lvl9pPr marL="3642251" algn="l" defTabSz="910565" rtl="0" eaLnBrk="1" latinLnBrk="0" hangingPunct="1">
        <a:defRPr kumimoji="1"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39764" y="384175"/>
            <a:ext cx="11522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92" tIns="63769" rIns="127492" bIns="63769"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639764" y="2239963"/>
            <a:ext cx="1152207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92" tIns="63769" rIns="127492" bIns="6376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397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92" tIns="63769" rIns="127492" bIns="63769" numCol="1" anchor="t" anchorCtr="0" compatLnSpc="1">
            <a:prstTxWarp prst="textNoShape">
              <a:avLst/>
            </a:prstTxWarp>
          </a:bodyPr>
          <a:lstStyle>
            <a:lvl1pPr>
              <a:defRPr sz="2000">
                <a:solidFill>
                  <a:srgbClr val="000000"/>
                </a:solidFill>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373564" y="8743950"/>
            <a:ext cx="40544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92" tIns="63769" rIns="127492" bIns="63769" numCol="1" anchor="t" anchorCtr="0" compatLnSpc="1">
            <a:prstTxWarp prst="textNoShape">
              <a:avLst/>
            </a:prstTxWarp>
          </a:bodyPr>
          <a:lstStyle>
            <a:lvl1pPr algn="ctr">
              <a:defRPr sz="2000">
                <a:solidFill>
                  <a:srgbClr val="000000"/>
                </a:solidFill>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1741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92" tIns="63769" rIns="127492" bIns="63769" numCol="1" anchor="t" anchorCtr="0" compatLnSpc="1">
            <a:prstTxWarp prst="textNoShape">
              <a:avLst/>
            </a:prstTxWarp>
          </a:bodyPr>
          <a:lstStyle>
            <a:lvl1pPr algn="r">
              <a:defRPr sz="2000">
                <a:solidFill>
                  <a:srgbClr val="000000"/>
                </a:solidFill>
                <a:ea typeface="ＭＳ Ｐゴシック" pitchFamily="50" charset="-128"/>
              </a:defRPr>
            </a:lvl1pPr>
          </a:lstStyle>
          <a:p>
            <a:pPr>
              <a:defRPr/>
            </a:pPr>
            <a:fld id="{DD1CCDBE-97A1-433C-A3B2-9358BEE9899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sldNum="0" hdr="0" ftr="0" dt="0"/>
  <p:txStyles>
    <p:titleStyle>
      <a:lvl1pPr algn="ctr" rtl="0" eaLnBrk="0" fontAlgn="base" hangingPunct="0">
        <a:spcBef>
          <a:spcPct val="0"/>
        </a:spcBef>
        <a:spcAft>
          <a:spcPct val="0"/>
        </a:spcAft>
        <a:defRPr kumimoji="1" sz="6200">
          <a:solidFill>
            <a:schemeClr val="tx2"/>
          </a:solidFill>
          <a:latin typeface="+mj-lt"/>
          <a:ea typeface="+mj-ea"/>
          <a:cs typeface="+mj-cs"/>
        </a:defRPr>
      </a:lvl1pPr>
      <a:lvl2pPr algn="ctr"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637459" algn="ctr" rtl="0" fontAlgn="base">
        <a:spcBef>
          <a:spcPct val="0"/>
        </a:spcBef>
        <a:spcAft>
          <a:spcPct val="0"/>
        </a:spcAft>
        <a:defRPr kumimoji="1" sz="6200">
          <a:solidFill>
            <a:schemeClr val="tx2"/>
          </a:solidFill>
          <a:latin typeface="Arial" charset="0"/>
          <a:ea typeface="ＭＳ Ｐゴシック" pitchFamily="50" charset="-128"/>
        </a:defRPr>
      </a:lvl6pPr>
      <a:lvl7pPr marL="1274920" algn="ctr" rtl="0" fontAlgn="base">
        <a:spcBef>
          <a:spcPct val="0"/>
        </a:spcBef>
        <a:spcAft>
          <a:spcPct val="0"/>
        </a:spcAft>
        <a:defRPr kumimoji="1" sz="6200">
          <a:solidFill>
            <a:schemeClr val="tx2"/>
          </a:solidFill>
          <a:latin typeface="Arial" charset="0"/>
          <a:ea typeface="ＭＳ Ｐゴシック" pitchFamily="50" charset="-128"/>
        </a:defRPr>
      </a:lvl7pPr>
      <a:lvl8pPr marL="1912399" algn="ctr" rtl="0" fontAlgn="base">
        <a:spcBef>
          <a:spcPct val="0"/>
        </a:spcBef>
        <a:spcAft>
          <a:spcPct val="0"/>
        </a:spcAft>
        <a:defRPr kumimoji="1" sz="6200">
          <a:solidFill>
            <a:schemeClr val="tx2"/>
          </a:solidFill>
          <a:latin typeface="Arial" charset="0"/>
          <a:ea typeface="ＭＳ Ｐゴシック" pitchFamily="50" charset="-128"/>
        </a:defRPr>
      </a:lvl8pPr>
      <a:lvl9pPr marL="2549874" algn="ctr" rtl="0" fontAlgn="base">
        <a:spcBef>
          <a:spcPct val="0"/>
        </a:spcBef>
        <a:spcAft>
          <a:spcPct val="0"/>
        </a:spcAft>
        <a:defRPr kumimoji="1" sz="6200">
          <a:solidFill>
            <a:schemeClr val="tx2"/>
          </a:solidFill>
          <a:latin typeface="Arial" charset="0"/>
          <a:ea typeface="ＭＳ Ｐゴシック" pitchFamily="50" charset="-128"/>
        </a:defRPr>
      </a:lvl9pPr>
    </p:titleStyle>
    <p:bodyStyle>
      <a:lvl1pPr marL="474603" indent="-474603" algn="l" rtl="0" eaLnBrk="0" fontAlgn="base" hangingPunct="0">
        <a:spcBef>
          <a:spcPct val="20000"/>
        </a:spcBef>
        <a:spcAft>
          <a:spcPct val="0"/>
        </a:spcAft>
        <a:buChar char="•"/>
        <a:defRPr kumimoji="1" sz="4500">
          <a:solidFill>
            <a:schemeClr val="tx1"/>
          </a:solidFill>
          <a:latin typeface="+mn-lt"/>
          <a:ea typeface="+mn-ea"/>
          <a:cs typeface="+mn-cs"/>
        </a:defRPr>
      </a:lvl1pPr>
      <a:lvl2pPr marL="1031746" indent="-393650" algn="l" rtl="0" eaLnBrk="0" fontAlgn="base" hangingPunct="0">
        <a:spcBef>
          <a:spcPct val="20000"/>
        </a:spcBef>
        <a:spcAft>
          <a:spcPct val="0"/>
        </a:spcAft>
        <a:buChar char="–"/>
        <a:defRPr kumimoji="1" sz="3900">
          <a:solidFill>
            <a:schemeClr val="tx1"/>
          </a:solidFill>
          <a:latin typeface="+mn-lt"/>
          <a:ea typeface="+mn-ea"/>
        </a:defRPr>
      </a:lvl2pPr>
      <a:lvl3pPr marL="1590477" indent="-314286" algn="l" rtl="0" eaLnBrk="0" fontAlgn="base" hangingPunct="0">
        <a:spcBef>
          <a:spcPct val="20000"/>
        </a:spcBef>
        <a:spcAft>
          <a:spcPct val="0"/>
        </a:spcAft>
        <a:buChar char="•"/>
        <a:defRPr kumimoji="1" sz="3400">
          <a:solidFill>
            <a:schemeClr val="tx1"/>
          </a:solidFill>
          <a:latin typeface="+mn-lt"/>
          <a:ea typeface="+mn-ea"/>
        </a:defRPr>
      </a:lvl3pPr>
      <a:lvl4pPr marL="2228573" indent="-314286" algn="l" rtl="0" eaLnBrk="0" fontAlgn="base" hangingPunct="0">
        <a:spcBef>
          <a:spcPct val="20000"/>
        </a:spcBef>
        <a:spcAft>
          <a:spcPct val="0"/>
        </a:spcAft>
        <a:buChar char="–"/>
        <a:defRPr kumimoji="1" sz="2800">
          <a:solidFill>
            <a:schemeClr val="tx1"/>
          </a:solidFill>
          <a:latin typeface="+mn-lt"/>
          <a:ea typeface="+mn-ea"/>
        </a:defRPr>
      </a:lvl4pPr>
      <a:lvl5pPr marL="2865082" indent="-314286" algn="l" rtl="0" eaLnBrk="0" fontAlgn="base" hangingPunct="0">
        <a:spcBef>
          <a:spcPct val="20000"/>
        </a:spcBef>
        <a:spcAft>
          <a:spcPct val="0"/>
        </a:spcAft>
        <a:buChar char="»"/>
        <a:defRPr kumimoji="1" sz="2800">
          <a:solidFill>
            <a:schemeClr val="tx1"/>
          </a:solidFill>
          <a:latin typeface="+mn-lt"/>
          <a:ea typeface="+mn-ea"/>
        </a:defRPr>
      </a:lvl5pPr>
      <a:lvl6pPr marL="3506092" indent="-318730" algn="l" rtl="0" fontAlgn="base">
        <a:spcBef>
          <a:spcPct val="20000"/>
        </a:spcBef>
        <a:spcAft>
          <a:spcPct val="0"/>
        </a:spcAft>
        <a:buChar char="»"/>
        <a:defRPr kumimoji="1" sz="2800">
          <a:solidFill>
            <a:schemeClr val="tx1"/>
          </a:solidFill>
          <a:latin typeface="+mn-lt"/>
          <a:ea typeface="+mn-ea"/>
        </a:defRPr>
      </a:lvl6pPr>
      <a:lvl7pPr marL="4143567" indent="-318730" algn="l" rtl="0" fontAlgn="base">
        <a:spcBef>
          <a:spcPct val="20000"/>
        </a:spcBef>
        <a:spcAft>
          <a:spcPct val="0"/>
        </a:spcAft>
        <a:buChar char="»"/>
        <a:defRPr kumimoji="1" sz="2800">
          <a:solidFill>
            <a:schemeClr val="tx1"/>
          </a:solidFill>
          <a:latin typeface="+mn-lt"/>
          <a:ea typeface="+mn-ea"/>
        </a:defRPr>
      </a:lvl7pPr>
      <a:lvl8pPr marL="4781033" indent="-318730" algn="l" rtl="0" fontAlgn="base">
        <a:spcBef>
          <a:spcPct val="20000"/>
        </a:spcBef>
        <a:spcAft>
          <a:spcPct val="0"/>
        </a:spcAft>
        <a:buChar char="»"/>
        <a:defRPr kumimoji="1" sz="2800">
          <a:solidFill>
            <a:schemeClr val="tx1"/>
          </a:solidFill>
          <a:latin typeface="+mn-lt"/>
          <a:ea typeface="+mn-ea"/>
        </a:defRPr>
      </a:lvl8pPr>
      <a:lvl9pPr marL="5418508" indent="-318730" algn="l" rtl="0" fontAlgn="base">
        <a:spcBef>
          <a:spcPct val="20000"/>
        </a:spcBef>
        <a:spcAft>
          <a:spcPct val="0"/>
        </a:spcAft>
        <a:buChar char="»"/>
        <a:defRPr kumimoji="1" sz="2800">
          <a:solidFill>
            <a:schemeClr val="tx1"/>
          </a:solidFill>
          <a:latin typeface="+mn-lt"/>
          <a:ea typeface="+mn-ea"/>
        </a:defRPr>
      </a:lvl9pPr>
    </p:bodyStyle>
    <p:otherStyle>
      <a:defPPr>
        <a:defRPr lang="ja-JP"/>
      </a:defPPr>
      <a:lvl1pPr marL="0" algn="l" defTabSz="1274920" rtl="0" eaLnBrk="1" latinLnBrk="0" hangingPunct="1">
        <a:defRPr kumimoji="1" sz="2500" kern="1200">
          <a:solidFill>
            <a:schemeClr val="tx1"/>
          </a:solidFill>
          <a:latin typeface="+mn-lt"/>
          <a:ea typeface="+mn-ea"/>
          <a:cs typeface="+mn-cs"/>
        </a:defRPr>
      </a:lvl1pPr>
      <a:lvl2pPr marL="637459" algn="l" defTabSz="1274920" rtl="0" eaLnBrk="1" latinLnBrk="0" hangingPunct="1">
        <a:defRPr kumimoji="1" sz="2500" kern="1200">
          <a:solidFill>
            <a:schemeClr val="tx1"/>
          </a:solidFill>
          <a:latin typeface="+mn-lt"/>
          <a:ea typeface="+mn-ea"/>
          <a:cs typeface="+mn-cs"/>
        </a:defRPr>
      </a:lvl2pPr>
      <a:lvl3pPr marL="1274920" algn="l" defTabSz="1274920" rtl="0" eaLnBrk="1" latinLnBrk="0" hangingPunct="1">
        <a:defRPr kumimoji="1" sz="2500" kern="1200">
          <a:solidFill>
            <a:schemeClr val="tx1"/>
          </a:solidFill>
          <a:latin typeface="+mn-lt"/>
          <a:ea typeface="+mn-ea"/>
          <a:cs typeface="+mn-cs"/>
        </a:defRPr>
      </a:lvl3pPr>
      <a:lvl4pPr marL="1912399" algn="l" defTabSz="1274920" rtl="0" eaLnBrk="1" latinLnBrk="0" hangingPunct="1">
        <a:defRPr kumimoji="1" sz="2500" kern="1200">
          <a:solidFill>
            <a:schemeClr val="tx1"/>
          </a:solidFill>
          <a:latin typeface="+mn-lt"/>
          <a:ea typeface="+mn-ea"/>
          <a:cs typeface="+mn-cs"/>
        </a:defRPr>
      </a:lvl4pPr>
      <a:lvl5pPr marL="2549874" algn="l" defTabSz="1274920" rtl="0" eaLnBrk="1" latinLnBrk="0" hangingPunct="1">
        <a:defRPr kumimoji="1" sz="2500" kern="1200">
          <a:solidFill>
            <a:schemeClr val="tx1"/>
          </a:solidFill>
          <a:latin typeface="+mn-lt"/>
          <a:ea typeface="+mn-ea"/>
          <a:cs typeface="+mn-cs"/>
        </a:defRPr>
      </a:lvl5pPr>
      <a:lvl6pPr marL="3187353" algn="l" defTabSz="1274920" rtl="0" eaLnBrk="1" latinLnBrk="0" hangingPunct="1">
        <a:defRPr kumimoji="1" sz="2500" kern="1200">
          <a:solidFill>
            <a:schemeClr val="tx1"/>
          </a:solidFill>
          <a:latin typeface="+mn-lt"/>
          <a:ea typeface="+mn-ea"/>
          <a:cs typeface="+mn-cs"/>
        </a:defRPr>
      </a:lvl6pPr>
      <a:lvl7pPr marL="3824824" algn="l" defTabSz="1274920" rtl="0" eaLnBrk="1" latinLnBrk="0" hangingPunct="1">
        <a:defRPr kumimoji="1" sz="2500" kern="1200">
          <a:solidFill>
            <a:schemeClr val="tx1"/>
          </a:solidFill>
          <a:latin typeface="+mn-lt"/>
          <a:ea typeface="+mn-ea"/>
          <a:cs typeface="+mn-cs"/>
        </a:defRPr>
      </a:lvl7pPr>
      <a:lvl8pPr marL="4462297" algn="l" defTabSz="1274920" rtl="0" eaLnBrk="1" latinLnBrk="0" hangingPunct="1">
        <a:defRPr kumimoji="1" sz="2500" kern="1200">
          <a:solidFill>
            <a:schemeClr val="tx1"/>
          </a:solidFill>
          <a:latin typeface="+mn-lt"/>
          <a:ea typeface="+mn-ea"/>
          <a:cs typeface="+mn-cs"/>
        </a:defRPr>
      </a:lvl8pPr>
      <a:lvl9pPr marL="5099769" algn="l" defTabSz="1274920" rtl="0" eaLnBrk="1" latinLnBrk="0" hangingPunct="1">
        <a:defRPr kumimoji="1" sz="2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39764" y="384175"/>
            <a:ext cx="11522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39" tIns="63789" rIns="127539" bIns="63789"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639764" y="2239963"/>
            <a:ext cx="1152207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39" tIns="63789" rIns="127539" bIns="637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397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39" tIns="63789" rIns="127539" bIns="63789" numCol="1" anchor="t" anchorCtr="0" compatLnSpc="1">
            <a:prstTxWarp prst="textNoShape">
              <a:avLst/>
            </a:prstTxWarp>
          </a:bodyPr>
          <a:lstStyle>
            <a:lvl1pPr>
              <a:defRPr sz="2000">
                <a:solidFill>
                  <a:srgbClr val="000000"/>
                </a:solidFill>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373564" y="8743950"/>
            <a:ext cx="40544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39" tIns="63789" rIns="127539" bIns="63789" numCol="1" anchor="t" anchorCtr="0" compatLnSpc="1">
            <a:prstTxWarp prst="textNoShape">
              <a:avLst/>
            </a:prstTxWarp>
          </a:bodyPr>
          <a:lstStyle>
            <a:lvl1pPr algn="ctr">
              <a:defRPr sz="2000">
                <a:solidFill>
                  <a:srgbClr val="000000"/>
                </a:solidFill>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1741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39" tIns="63789" rIns="127539" bIns="63789" numCol="1" anchor="t" anchorCtr="0" compatLnSpc="1">
            <a:prstTxWarp prst="textNoShape">
              <a:avLst/>
            </a:prstTxWarp>
          </a:bodyPr>
          <a:lstStyle>
            <a:lvl1pPr algn="r">
              <a:defRPr sz="2000">
                <a:solidFill>
                  <a:srgbClr val="000000"/>
                </a:solidFill>
                <a:ea typeface="ＭＳ Ｐゴシック" pitchFamily="50" charset="-128"/>
              </a:defRPr>
            </a:lvl1pPr>
          </a:lstStyle>
          <a:p>
            <a:pPr>
              <a:defRPr/>
            </a:pPr>
            <a:fld id="{ECCF6FF3-EE69-451E-AE9D-017232A595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Lst>
  <p:hf sldNum="0" hdr="0" ftr="0" dt="0"/>
  <p:txStyles>
    <p:titleStyle>
      <a:lvl1pPr algn="ctr" rtl="0" eaLnBrk="0" fontAlgn="base" hangingPunct="0">
        <a:spcBef>
          <a:spcPct val="0"/>
        </a:spcBef>
        <a:spcAft>
          <a:spcPct val="0"/>
        </a:spcAft>
        <a:defRPr kumimoji="1" sz="6200">
          <a:solidFill>
            <a:schemeClr val="tx2"/>
          </a:solidFill>
          <a:latin typeface="+mj-lt"/>
          <a:ea typeface="+mj-ea"/>
          <a:cs typeface="+mj-cs"/>
        </a:defRPr>
      </a:lvl1pPr>
      <a:lvl2pPr algn="ctr"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637691" algn="ctr" rtl="0" fontAlgn="base">
        <a:spcBef>
          <a:spcPct val="0"/>
        </a:spcBef>
        <a:spcAft>
          <a:spcPct val="0"/>
        </a:spcAft>
        <a:defRPr kumimoji="1" sz="6200">
          <a:solidFill>
            <a:schemeClr val="tx2"/>
          </a:solidFill>
          <a:latin typeface="Arial" charset="0"/>
          <a:ea typeface="ＭＳ Ｐゴシック" pitchFamily="50" charset="-128"/>
        </a:defRPr>
      </a:lvl6pPr>
      <a:lvl7pPr marL="1275382" algn="ctr" rtl="0" fontAlgn="base">
        <a:spcBef>
          <a:spcPct val="0"/>
        </a:spcBef>
        <a:spcAft>
          <a:spcPct val="0"/>
        </a:spcAft>
        <a:defRPr kumimoji="1" sz="6200">
          <a:solidFill>
            <a:schemeClr val="tx2"/>
          </a:solidFill>
          <a:latin typeface="Arial" charset="0"/>
          <a:ea typeface="ＭＳ Ｐゴシック" pitchFamily="50" charset="-128"/>
        </a:defRPr>
      </a:lvl7pPr>
      <a:lvl8pPr marL="1913086" algn="ctr" rtl="0" fontAlgn="base">
        <a:spcBef>
          <a:spcPct val="0"/>
        </a:spcBef>
        <a:spcAft>
          <a:spcPct val="0"/>
        </a:spcAft>
        <a:defRPr kumimoji="1" sz="6200">
          <a:solidFill>
            <a:schemeClr val="tx2"/>
          </a:solidFill>
          <a:latin typeface="Arial" charset="0"/>
          <a:ea typeface="ＭＳ Ｐゴシック" pitchFamily="50" charset="-128"/>
        </a:defRPr>
      </a:lvl8pPr>
      <a:lvl9pPr marL="2550793" algn="ctr" rtl="0" fontAlgn="base">
        <a:spcBef>
          <a:spcPct val="0"/>
        </a:spcBef>
        <a:spcAft>
          <a:spcPct val="0"/>
        </a:spcAft>
        <a:defRPr kumimoji="1" sz="6200">
          <a:solidFill>
            <a:schemeClr val="tx2"/>
          </a:solidFill>
          <a:latin typeface="Arial" charset="0"/>
          <a:ea typeface="ＭＳ Ｐゴシック" pitchFamily="50" charset="-128"/>
        </a:defRPr>
      </a:lvl9pPr>
    </p:titleStyle>
    <p:bodyStyle>
      <a:lvl1pPr marL="474603" indent="-474603" algn="l" rtl="0" eaLnBrk="0" fontAlgn="base" hangingPunct="0">
        <a:spcBef>
          <a:spcPct val="20000"/>
        </a:spcBef>
        <a:spcAft>
          <a:spcPct val="0"/>
        </a:spcAft>
        <a:buChar char="•"/>
        <a:defRPr kumimoji="1" sz="4500">
          <a:solidFill>
            <a:schemeClr val="tx1"/>
          </a:solidFill>
          <a:latin typeface="+mn-lt"/>
          <a:ea typeface="+mn-ea"/>
          <a:cs typeface="+mn-cs"/>
        </a:defRPr>
      </a:lvl1pPr>
      <a:lvl2pPr marL="1031746" indent="-393650" algn="l" rtl="0" eaLnBrk="0" fontAlgn="base" hangingPunct="0">
        <a:spcBef>
          <a:spcPct val="20000"/>
        </a:spcBef>
        <a:spcAft>
          <a:spcPct val="0"/>
        </a:spcAft>
        <a:buChar char="–"/>
        <a:defRPr kumimoji="1" sz="3900">
          <a:solidFill>
            <a:schemeClr val="tx1"/>
          </a:solidFill>
          <a:latin typeface="+mn-lt"/>
          <a:ea typeface="+mn-ea"/>
        </a:defRPr>
      </a:lvl2pPr>
      <a:lvl3pPr marL="1590477" indent="-314286" algn="l" rtl="0" eaLnBrk="0" fontAlgn="base" hangingPunct="0">
        <a:spcBef>
          <a:spcPct val="20000"/>
        </a:spcBef>
        <a:spcAft>
          <a:spcPct val="0"/>
        </a:spcAft>
        <a:buChar char="•"/>
        <a:defRPr kumimoji="1" sz="3400">
          <a:solidFill>
            <a:schemeClr val="tx1"/>
          </a:solidFill>
          <a:latin typeface="+mn-lt"/>
          <a:ea typeface="+mn-ea"/>
        </a:defRPr>
      </a:lvl3pPr>
      <a:lvl4pPr marL="2228573" indent="-314286" algn="l" rtl="0" eaLnBrk="0" fontAlgn="base" hangingPunct="0">
        <a:spcBef>
          <a:spcPct val="20000"/>
        </a:spcBef>
        <a:spcAft>
          <a:spcPct val="0"/>
        </a:spcAft>
        <a:buChar char="–"/>
        <a:defRPr kumimoji="1" sz="2800">
          <a:solidFill>
            <a:schemeClr val="tx1"/>
          </a:solidFill>
          <a:latin typeface="+mn-lt"/>
          <a:ea typeface="+mn-ea"/>
        </a:defRPr>
      </a:lvl4pPr>
      <a:lvl5pPr marL="2866668" indent="-314286" algn="l" rtl="0" eaLnBrk="0" fontAlgn="base" hangingPunct="0">
        <a:spcBef>
          <a:spcPct val="20000"/>
        </a:spcBef>
        <a:spcAft>
          <a:spcPct val="0"/>
        </a:spcAft>
        <a:buChar char="»"/>
        <a:defRPr kumimoji="1" sz="2800">
          <a:solidFill>
            <a:schemeClr val="tx1"/>
          </a:solidFill>
          <a:latin typeface="+mn-lt"/>
          <a:ea typeface="+mn-ea"/>
        </a:defRPr>
      </a:lvl5pPr>
      <a:lvl6pPr marL="3507352" indent="-318846" algn="l" rtl="0" fontAlgn="base">
        <a:spcBef>
          <a:spcPct val="20000"/>
        </a:spcBef>
        <a:spcAft>
          <a:spcPct val="0"/>
        </a:spcAft>
        <a:buChar char="»"/>
        <a:defRPr kumimoji="1" sz="2800">
          <a:solidFill>
            <a:schemeClr val="tx1"/>
          </a:solidFill>
          <a:latin typeface="+mn-lt"/>
          <a:ea typeface="+mn-ea"/>
        </a:defRPr>
      </a:lvl6pPr>
      <a:lvl7pPr marL="4145058" indent="-318846" algn="l" rtl="0" fontAlgn="base">
        <a:spcBef>
          <a:spcPct val="20000"/>
        </a:spcBef>
        <a:spcAft>
          <a:spcPct val="0"/>
        </a:spcAft>
        <a:buChar char="»"/>
        <a:defRPr kumimoji="1" sz="2800">
          <a:solidFill>
            <a:schemeClr val="tx1"/>
          </a:solidFill>
          <a:latin typeface="+mn-lt"/>
          <a:ea typeface="+mn-ea"/>
        </a:defRPr>
      </a:lvl7pPr>
      <a:lvl8pPr marL="4782755" indent="-318846" algn="l" rtl="0" fontAlgn="base">
        <a:spcBef>
          <a:spcPct val="20000"/>
        </a:spcBef>
        <a:spcAft>
          <a:spcPct val="0"/>
        </a:spcAft>
        <a:buChar char="»"/>
        <a:defRPr kumimoji="1" sz="2800">
          <a:solidFill>
            <a:schemeClr val="tx1"/>
          </a:solidFill>
          <a:latin typeface="+mn-lt"/>
          <a:ea typeface="+mn-ea"/>
        </a:defRPr>
      </a:lvl8pPr>
      <a:lvl9pPr marL="5420460" indent="-318846" algn="l" rtl="0" fontAlgn="base">
        <a:spcBef>
          <a:spcPct val="20000"/>
        </a:spcBef>
        <a:spcAft>
          <a:spcPct val="0"/>
        </a:spcAft>
        <a:buChar char="»"/>
        <a:defRPr kumimoji="1" sz="2800">
          <a:solidFill>
            <a:schemeClr val="tx1"/>
          </a:solidFill>
          <a:latin typeface="+mn-lt"/>
          <a:ea typeface="+mn-ea"/>
        </a:defRPr>
      </a:lvl9pPr>
    </p:bodyStyle>
    <p:otherStyle>
      <a:defPPr>
        <a:defRPr lang="ja-JP"/>
      </a:defPPr>
      <a:lvl1pPr marL="0" algn="l" defTabSz="1275382" rtl="0" eaLnBrk="1" latinLnBrk="0" hangingPunct="1">
        <a:defRPr kumimoji="1" sz="2500" kern="1200">
          <a:solidFill>
            <a:schemeClr val="tx1"/>
          </a:solidFill>
          <a:latin typeface="+mn-lt"/>
          <a:ea typeface="+mn-ea"/>
          <a:cs typeface="+mn-cs"/>
        </a:defRPr>
      </a:lvl1pPr>
      <a:lvl2pPr marL="637691" algn="l" defTabSz="1275382" rtl="0" eaLnBrk="1" latinLnBrk="0" hangingPunct="1">
        <a:defRPr kumimoji="1" sz="2500" kern="1200">
          <a:solidFill>
            <a:schemeClr val="tx1"/>
          </a:solidFill>
          <a:latin typeface="+mn-lt"/>
          <a:ea typeface="+mn-ea"/>
          <a:cs typeface="+mn-cs"/>
        </a:defRPr>
      </a:lvl2pPr>
      <a:lvl3pPr marL="1275382" algn="l" defTabSz="1275382" rtl="0" eaLnBrk="1" latinLnBrk="0" hangingPunct="1">
        <a:defRPr kumimoji="1" sz="2500" kern="1200">
          <a:solidFill>
            <a:schemeClr val="tx1"/>
          </a:solidFill>
          <a:latin typeface="+mn-lt"/>
          <a:ea typeface="+mn-ea"/>
          <a:cs typeface="+mn-cs"/>
        </a:defRPr>
      </a:lvl3pPr>
      <a:lvl4pPr marL="1913086" algn="l" defTabSz="1275382" rtl="0" eaLnBrk="1" latinLnBrk="0" hangingPunct="1">
        <a:defRPr kumimoji="1" sz="2500" kern="1200">
          <a:solidFill>
            <a:schemeClr val="tx1"/>
          </a:solidFill>
          <a:latin typeface="+mn-lt"/>
          <a:ea typeface="+mn-ea"/>
          <a:cs typeface="+mn-cs"/>
        </a:defRPr>
      </a:lvl4pPr>
      <a:lvl5pPr marL="2550793" algn="l" defTabSz="1275382" rtl="0" eaLnBrk="1" latinLnBrk="0" hangingPunct="1">
        <a:defRPr kumimoji="1" sz="2500" kern="1200">
          <a:solidFill>
            <a:schemeClr val="tx1"/>
          </a:solidFill>
          <a:latin typeface="+mn-lt"/>
          <a:ea typeface="+mn-ea"/>
          <a:cs typeface="+mn-cs"/>
        </a:defRPr>
      </a:lvl5pPr>
      <a:lvl6pPr marL="3188501" algn="l" defTabSz="1275382" rtl="0" eaLnBrk="1" latinLnBrk="0" hangingPunct="1">
        <a:defRPr kumimoji="1" sz="2500" kern="1200">
          <a:solidFill>
            <a:schemeClr val="tx1"/>
          </a:solidFill>
          <a:latin typeface="+mn-lt"/>
          <a:ea typeface="+mn-ea"/>
          <a:cs typeface="+mn-cs"/>
        </a:defRPr>
      </a:lvl6pPr>
      <a:lvl7pPr marL="3826202" algn="l" defTabSz="1275382" rtl="0" eaLnBrk="1" latinLnBrk="0" hangingPunct="1">
        <a:defRPr kumimoji="1" sz="2500" kern="1200">
          <a:solidFill>
            <a:schemeClr val="tx1"/>
          </a:solidFill>
          <a:latin typeface="+mn-lt"/>
          <a:ea typeface="+mn-ea"/>
          <a:cs typeface="+mn-cs"/>
        </a:defRPr>
      </a:lvl7pPr>
      <a:lvl8pPr marL="4463902" algn="l" defTabSz="1275382" rtl="0" eaLnBrk="1" latinLnBrk="0" hangingPunct="1">
        <a:defRPr kumimoji="1" sz="2500" kern="1200">
          <a:solidFill>
            <a:schemeClr val="tx1"/>
          </a:solidFill>
          <a:latin typeface="+mn-lt"/>
          <a:ea typeface="+mn-ea"/>
          <a:cs typeface="+mn-cs"/>
        </a:defRPr>
      </a:lvl8pPr>
      <a:lvl9pPr marL="5101606" algn="l" defTabSz="1275382" rtl="0" eaLnBrk="1" latinLnBrk="0" hangingPunct="1">
        <a:defRPr kumimoji="1" sz="2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39764" y="384175"/>
            <a:ext cx="11522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615" tIns="63825" rIns="127615" bIns="63825" numCol="1" anchor="ctr" anchorCtr="0" compatLnSpc="1">
            <a:prstTxWarp prst="textNoShape">
              <a:avLst/>
            </a:prstTxWarp>
          </a:bodyPr>
          <a:lstStyle/>
          <a:p>
            <a:pPr lvl="0"/>
            <a:r>
              <a:rPr lang="ja-JP" altLang="en-US"/>
              <a:t>マスタ タイトルの書式設定</a:t>
            </a:r>
          </a:p>
        </p:txBody>
      </p:sp>
      <p:sp>
        <p:nvSpPr>
          <p:cNvPr id="6147" name="Rectangle 3"/>
          <p:cNvSpPr>
            <a:spLocks noGrp="1" noChangeArrowheads="1"/>
          </p:cNvSpPr>
          <p:nvPr>
            <p:ph type="body" idx="1"/>
          </p:nvPr>
        </p:nvSpPr>
        <p:spPr bwMode="auto">
          <a:xfrm>
            <a:off x="639764" y="2239963"/>
            <a:ext cx="1152207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615" tIns="63825" rIns="127615" bIns="6382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0772" name="Rectangle 4"/>
          <p:cNvSpPr>
            <a:spLocks noGrp="1" noChangeArrowheads="1"/>
          </p:cNvSpPr>
          <p:nvPr>
            <p:ph type="dt" sz="half" idx="2"/>
          </p:nvPr>
        </p:nvSpPr>
        <p:spPr bwMode="auto">
          <a:xfrm>
            <a:off x="6397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615" tIns="63825" rIns="127615" bIns="63825" numCol="1" anchor="t" anchorCtr="0" compatLnSpc="1">
            <a:prstTxWarp prst="textNoShape">
              <a:avLst/>
            </a:prstTxWarp>
          </a:bodyPr>
          <a:lstStyle>
            <a:lvl1pPr>
              <a:defRPr sz="2000">
                <a:solidFill>
                  <a:srgbClr val="000000"/>
                </a:solidFill>
              </a:defRPr>
            </a:lvl1pPr>
          </a:lstStyle>
          <a:p>
            <a:pPr>
              <a:defRPr/>
            </a:pPr>
            <a:endParaRPr lang="en-US" altLang="ja-JP"/>
          </a:p>
        </p:txBody>
      </p:sp>
      <p:sp>
        <p:nvSpPr>
          <p:cNvPr id="160773" name="Rectangle 5"/>
          <p:cNvSpPr>
            <a:spLocks noGrp="1" noChangeArrowheads="1"/>
          </p:cNvSpPr>
          <p:nvPr>
            <p:ph type="ftr" sz="quarter" idx="3"/>
          </p:nvPr>
        </p:nvSpPr>
        <p:spPr bwMode="auto">
          <a:xfrm>
            <a:off x="4373564" y="8743950"/>
            <a:ext cx="40544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615" tIns="63825" rIns="127615" bIns="63825" numCol="1" anchor="t" anchorCtr="0" compatLnSpc="1">
            <a:prstTxWarp prst="textNoShape">
              <a:avLst/>
            </a:prstTxWarp>
          </a:bodyPr>
          <a:lstStyle>
            <a:lvl1pPr algn="ctr">
              <a:defRPr sz="2000">
                <a:solidFill>
                  <a:srgbClr val="000000"/>
                </a:solidFill>
              </a:defRPr>
            </a:lvl1pPr>
          </a:lstStyle>
          <a:p>
            <a:pPr>
              <a:defRPr/>
            </a:pPr>
            <a:endParaRPr lang="en-US" altLang="ja-JP"/>
          </a:p>
        </p:txBody>
      </p:sp>
      <p:sp>
        <p:nvSpPr>
          <p:cNvPr id="160774" name="Rectangle 6"/>
          <p:cNvSpPr>
            <a:spLocks noGrp="1" noChangeArrowheads="1"/>
          </p:cNvSpPr>
          <p:nvPr>
            <p:ph type="sldNum" sz="quarter" idx="4"/>
          </p:nvPr>
        </p:nvSpPr>
        <p:spPr bwMode="auto">
          <a:xfrm>
            <a:off x="91741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615" tIns="63825" rIns="127615" bIns="63825" numCol="1" anchor="t" anchorCtr="0" compatLnSpc="1">
            <a:prstTxWarp prst="textNoShape">
              <a:avLst/>
            </a:prstTxWarp>
          </a:bodyPr>
          <a:lstStyle>
            <a:lvl1pPr algn="r">
              <a:defRPr sz="2000">
                <a:solidFill>
                  <a:srgbClr val="000000"/>
                </a:solidFill>
              </a:defRPr>
            </a:lvl1pPr>
          </a:lstStyle>
          <a:p>
            <a:pPr>
              <a:defRPr/>
            </a:pPr>
            <a:fld id="{E91B4612-2776-4A0D-A27A-F41AD333C3B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 id="2147484582" r:id="rId12"/>
    <p:sldLayoutId id="2147484583" r:id="rId13"/>
  </p:sldLayoutIdLst>
  <p:hf sldNum="0" hdr="0" ftr="0" dt="0"/>
  <p:txStyles>
    <p:titleStyle>
      <a:lvl1pPr algn="ctr" rtl="0" eaLnBrk="0" fontAlgn="base" hangingPunct="0">
        <a:spcBef>
          <a:spcPct val="0"/>
        </a:spcBef>
        <a:spcAft>
          <a:spcPct val="0"/>
        </a:spcAft>
        <a:defRPr kumimoji="1" sz="6200">
          <a:solidFill>
            <a:schemeClr val="tx2"/>
          </a:solidFill>
          <a:latin typeface="+mj-lt"/>
          <a:ea typeface="+mj-ea"/>
          <a:cs typeface="+mj-cs"/>
        </a:defRPr>
      </a:lvl1pPr>
      <a:lvl2pPr algn="ctr" rtl="0" eaLnBrk="0" fontAlgn="base" hangingPunct="0">
        <a:spcBef>
          <a:spcPct val="0"/>
        </a:spcBef>
        <a:spcAft>
          <a:spcPct val="0"/>
        </a:spcAft>
        <a:defRPr kumimoji="1" sz="6200">
          <a:solidFill>
            <a:schemeClr val="tx2"/>
          </a:solidFill>
          <a:latin typeface="Arial" charset="0"/>
          <a:ea typeface="ＭＳ Ｐゴシック" charset="-128"/>
        </a:defRPr>
      </a:lvl2pPr>
      <a:lvl3pPr algn="ctr" rtl="0" eaLnBrk="0" fontAlgn="base" hangingPunct="0">
        <a:spcBef>
          <a:spcPct val="0"/>
        </a:spcBef>
        <a:spcAft>
          <a:spcPct val="0"/>
        </a:spcAft>
        <a:defRPr kumimoji="1" sz="6200">
          <a:solidFill>
            <a:schemeClr val="tx2"/>
          </a:solidFill>
          <a:latin typeface="Arial" charset="0"/>
          <a:ea typeface="ＭＳ Ｐゴシック" charset="-128"/>
        </a:defRPr>
      </a:lvl3pPr>
      <a:lvl4pPr algn="ctr" rtl="0" eaLnBrk="0" fontAlgn="base" hangingPunct="0">
        <a:spcBef>
          <a:spcPct val="0"/>
        </a:spcBef>
        <a:spcAft>
          <a:spcPct val="0"/>
        </a:spcAft>
        <a:defRPr kumimoji="1" sz="6200">
          <a:solidFill>
            <a:schemeClr val="tx2"/>
          </a:solidFill>
          <a:latin typeface="Arial" charset="0"/>
          <a:ea typeface="ＭＳ Ｐゴシック" charset="-128"/>
        </a:defRPr>
      </a:lvl4pPr>
      <a:lvl5pPr algn="ctr" rtl="0" eaLnBrk="0" fontAlgn="base" hangingPunct="0">
        <a:spcBef>
          <a:spcPct val="0"/>
        </a:spcBef>
        <a:spcAft>
          <a:spcPct val="0"/>
        </a:spcAft>
        <a:defRPr kumimoji="1" sz="6200">
          <a:solidFill>
            <a:schemeClr val="tx2"/>
          </a:solidFill>
          <a:latin typeface="Arial" charset="0"/>
          <a:ea typeface="ＭＳ Ｐゴシック" charset="-128"/>
        </a:defRPr>
      </a:lvl5pPr>
      <a:lvl6pPr marL="638075" algn="ctr" rtl="0" fontAlgn="base">
        <a:spcBef>
          <a:spcPct val="0"/>
        </a:spcBef>
        <a:spcAft>
          <a:spcPct val="0"/>
        </a:spcAft>
        <a:defRPr kumimoji="1" sz="6200">
          <a:solidFill>
            <a:schemeClr val="tx2"/>
          </a:solidFill>
          <a:latin typeface="Arial" charset="0"/>
          <a:ea typeface="ＭＳ Ｐゴシック" charset="-128"/>
        </a:defRPr>
      </a:lvl6pPr>
      <a:lvl7pPr marL="1276152" algn="ctr" rtl="0" fontAlgn="base">
        <a:spcBef>
          <a:spcPct val="0"/>
        </a:spcBef>
        <a:spcAft>
          <a:spcPct val="0"/>
        </a:spcAft>
        <a:defRPr kumimoji="1" sz="6200">
          <a:solidFill>
            <a:schemeClr val="tx2"/>
          </a:solidFill>
          <a:latin typeface="Arial" charset="0"/>
          <a:ea typeface="ＭＳ Ｐゴシック" charset="-128"/>
        </a:defRPr>
      </a:lvl7pPr>
      <a:lvl8pPr marL="1914234" algn="ctr" rtl="0" fontAlgn="base">
        <a:spcBef>
          <a:spcPct val="0"/>
        </a:spcBef>
        <a:spcAft>
          <a:spcPct val="0"/>
        </a:spcAft>
        <a:defRPr kumimoji="1" sz="6200">
          <a:solidFill>
            <a:schemeClr val="tx2"/>
          </a:solidFill>
          <a:latin typeface="Arial" charset="0"/>
          <a:ea typeface="ＭＳ Ｐゴシック" charset="-128"/>
        </a:defRPr>
      </a:lvl8pPr>
      <a:lvl9pPr marL="2552324" algn="ctr" rtl="0" fontAlgn="base">
        <a:spcBef>
          <a:spcPct val="0"/>
        </a:spcBef>
        <a:spcAft>
          <a:spcPct val="0"/>
        </a:spcAft>
        <a:defRPr kumimoji="1" sz="6200">
          <a:solidFill>
            <a:schemeClr val="tx2"/>
          </a:solidFill>
          <a:latin typeface="Arial" charset="0"/>
          <a:ea typeface="ＭＳ Ｐゴシック" charset="-128"/>
        </a:defRPr>
      </a:lvl9pPr>
    </p:titleStyle>
    <p:bodyStyle>
      <a:lvl1pPr marL="476191" indent="-476191" algn="l" rtl="0" eaLnBrk="0" fontAlgn="base" hangingPunct="0">
        <a:spcBef>
          <a:spcPct val="20000"/>
        </a:spcBef>
        <a:spcAft>
          <a:spcPct val="0"/>
        </a:spcAft>
        <a:buChar char="•"/>
        <a:defRPr kumimoji="1" sz="4500">
          <a:solidFill>
            <a:schemeClr val="tx1"/>
          </a:solidFill>
          <a:latin typeface="+mn-lt"/>
          <a:ea typeface="+mn-ea"/>
          <a:cs typeface="+mn-cs"/>
        </a:defRPr>
      </a:lvl1pPr>
      <a:lvl2pPr marL="1034921" indent="-396825" algn="l" rtl="0" eaLnBrk="0" fontAlgn="base" hangingPunct="0">
        <a:spcBef>
          <a:spcPct val="20000"/>
        </a:spcBef>
        <a:spcAft>
          <a:spcPct val="0"/>
        </a:spcAft>
        <a:buChar char="–"/>
        <a:defRPr kumimoji="1" sz="3900">
          <a:solidFill>
            <a:schemeClr val="tx1"/>
          </a:solidFill>
          <a:latin typeface="+mn-lt"/>
          <a:ea typeface="+mn-ea"/>
        </a:defRPr>
      </a:lvl2pPr>
      <a:lvl3pPr marL="1593652" indent="-315874" algn="l" rtl="0" eaLnBrk="0" fontAlgn="base" hangingPunct="0">
        <a:spcBef>
          <a:spcPct val="20000"/>
        </a:spcBef>
        <a:spcAft>
          <a:spcPct val="0"/>
        </a:spcAft>
        <a:buChar char="•"/>
        <a:defRPr kumimoji="1" sz="3400">
          <a:solidFill>
            <a:schemeClr val="tx1"/>
          </a:solidFill>
          <a:latin typeface="+mn-lt"/>
          <a:ea typeface="+mn-ea"/>
        </a:defRPr>
      </a:lvl3pPr>
      <a:lvl4pPr marL="2231747" indent="-315874" algn="l" rtl="0" eaLnBrk="0" fontAlgn="base" hangingPunct="0">
        <a:spcBef>
          <a:spcPct val="20000"/>
        </a:spcBef>
        <a:spcAft>
          <a:spcPct val="0"/>
        </a:spcAft>
        <a:buChar char="–"/>
        <a:defRPr kumimoji="1" sz="2800">
          <a:solidFill>
            <a:schemeClr val="tx1"/>
          </a:solidFill>
          <a:latin typeface="+mn-lt"/>
          <a:ea typeface="+mn-ea"/>
        </a:defRPr>
      </a:lvl4pPr>
      <a:lvl5pPr marL="2869843" indent="-315874" algn="l" rtl="0" eaLnBrk="0" fontAlgn="base" hangingPunct="0">
        <a:spcBef>
          <a:spcPct val="20000"/>
        </a:spcBef>
        <a:spcAft>
          <a:spcPct val="0"/>
        </a:spcAft>
        <a:buChar char="»"/>
        <a:defRPr kumimoji="1" sz="2800">
          <a:solidFill>
            <a:schemeClr val="tx1"/>
          </a:solidFill>
          <a:latin typeface="+mn-lt"/>
          <a:ea typeface="+mn-ea"/>
        </a:defRPr>
      </a:lvl5pPr>
      <a:lvl6pPr marL="3509455" indent="-319038" algn="l" rtl="0" fontAlgn="base">
        <a:spcBef>
          <a:spcPct val="20000"/>
        </a:spcBef>
        <a:spcAft>
          <a:spcPct val="0"/>
        </a:spcAft>
        <a:buChar char="»"/>
        <a:defRPr kumimoji="1" sz="2800">
          <a:solidFill>
            <a:schemeClr val="tx1"/>
          </a:solidFill>
          <a:latin typeface="+mn-lt"/>
          <a:ea typeface="+mn-ea"/>
        </a:defRPr>
      </a:lvl6pPr>
      <a:lvl7pPr marL="4147542" indent="-319038" algn="l" rtl="0" fontAlgn="base">
        <a:spcBef>
          <a:spcPct val="20000"/>
        </a:spcBef>
        <a:spcAft>
          <a:spcPct val="0"/>
        </a:spcAft>
        <a:buChar char="»"/>
        <a:defRPr kumimoji="1" sz="2800">
          <a:solidFill>
            <a:schemeClr val="tx1"/>
          </a:solidFill>
          <a:latin typeface="+mn-lt"/>
          <a:ea typeface="+mn-ea"/>
        </a:defRPr>
      </a:lvl7pPr>
      <a:lvl8pPr marL="4785625" indent="-319038" algn="l" rtl="0" fontAlgn="base">
        <a:spcBef>
          <a:spcPct val="20000"/>
        </a:spcBef>
        <a:spcAft>
          <a:spcPct val="0"/>
        </a:spcAft>
        <a:buChar char="»"/>
        <a:defRPr kumimoji="1" sz="2800">
          <a:solidFill>
            <a:schemeClr val="tx1"/>
          </a:solidFill>
          <a:latin typeface="+mn-lt"/>
          <a:ea typeface="+mn-ea"/>
        </a:defRPr>
      </a:lvl8pPr>
      <a:lvl9pPr marL="5423714" indent="-319038" algn="l" rtl="0" fontAlgn="base">
        <a:spcBef>
          <a:spcPct val="20000"/>
        </a:spcBef>
        <a:spcAft>
          <a:spcPct val="0"/>
        </a:spcAft>
        <a:buChar char="»"/>
        <a:defRPr kumimoji="1" sz="2800">
          <a:solidFill>
            <a:schemeClr val="tx1"/>
          </a:solidFill>
          <a:latin typeface="+mn-lt"/>
          <a:ea typeface="+mn-ea"/>
        </a:defRPr>
      </a:lvl9pPr>
    </p:bodyStyle>
    <p:otherStyle>
      <a:defPPr>
        <a:defRPr lang="ja-JP"/>
      </a:defPPr>
      <a:lvl1pPr marL="0" algn="l" defTabSz="1276152" rtl="0" eaLnBrk="1" latinLnBrk="0" hangingPunct="1">
        <a:defRPr kumimoji="1" sz="2500" kern="1200">
          <a:solidFill>
            <a:schemeClr val="tx1"/>
          </a:solidFill>
          <a:latin typeface="+mn-lt"/>
          <a:ea typeface="+mn-ea"/>
          <a:cs typeface="+mn-cs"/>
        </a:defRPr>
      </a:lvl1pPr>
      <a:lvl2pPr marL="638075" algn="l" defTabSz="1276152" rtl="0" eaLnBrk="1" latinLnBrk="0" hangingPunct="1">
        <a:defRPr kumimoji="1" sz="2500" kern="1200">
          <a:solidFill>
            <a:schemeClr val="tx1"/>
          </a:solidFill>
          <a:latin typeface="+mn-lt"/>
          <a:ea typeface="+mn-ea"/>
          <a:cs typeface="+mn-cs"/>
        </a:defRPr>
      </a:lvl2pPr>
      <a:lvl3pPr marL="1276152" algn="l" defTabSz="1276152" rtl="0" eaLnBrk="1" latinLnBrk="0" hangingPunct="1">
        <a:defRPr kumimoji="1" sz="2500" kern="1200">
          <a:solidFill>
            <a:schemeClr val="tx1"/>
          </a:solidFill>
          <a:latin typeface="+mn-lt"/>
          <a:ea typeface="+mn-ea"/>
          <a:cs typeface="+mn-cs"/>
        </a:defRPr>
      </a:lvl3pPr>
      <a:lvl4pPr marL="1914234" algn="l" defTabSz="1276152" rtl="0" eaLnBrk="1" latinLnBrk="0" hangingPunct="1">
        <a:defRPr kumimoji="1" sz="2500" kern="1200">
          <a:solidFill>
            <a:schemeClr val="tx1"/>
          </a:solidFill>
          <a:latin typeface="+mn-lt"/>
          <a:ea typeface="+mn-ea"/>
          <a:cs typeface="+mn-cs"/>
        </a:defRPr>
      </a:lvl4pPr>
      <a:lvl5pPr marL="2552324" algn="l" defTabSz="1276152" rtl="0" eaLnBrk="1" latinLnBrk="0" hangingPunct="1">
        <a:defRPr kumimoji="1" sz="2500" kern="1200">
          <a:solidFill>
            <a:schemeClr val="tx1"/>
          </a:solidFill>
          <a:latin typeface="+mn-lt"/>
          <a:ea typeface="+mn-ea"/>
          <a:cs typeface="+mn-cs"/>
        </a:defRPr>
      </a:lvl5pPr>
      <a:lvl6pPr marL="3190413" algn="l" defTabSz="1276152" rtl="0" eaLnBrk="1" latinLnBrk="0" hangingPunct="1">
        <a:defRPr kumimoji="1" sz="2500" kern="1200">
          <a:solidFill>
            <a:schemeClr val="tx1"/>
          </a:solidFill>
          <a:latin typeface="+mn-lt"/>
          <a:ea typeface="+mn-ea"/>
          <a:cs typeface="+mn-cs"/>
        </a:defRPr>
      </a:lvl6pPr>
      <a:lvl7pPr marL="3828498" algn="l" defTabSz="1276152" rtl="0" eaLnBrk="1" latinLnBrk="0" hangingPunct="1">
        <a:defRPr kumimoji="1" sz="2500" kern="1200">
          <a:solidFill>
            <a:schemeClr val="tx1"/>
          </a:solidFill>
          <a:latin typeface="+mn-lt"/>
          <a:ea typeface="+mn-ea"/>
          <a:cs typeface="+mn-cs"/>
        </a:defRPr>
      </a:lvl7pPr>
      <a:lvl8pPr marL="4466581" algn="l" defTabSz="1276152" rtl="0" eaLnBrk="1" latinLnBrk="0" hangingPunct="1">
        <a:defRPr kumimoji="1" sz="2500" kern="1200">
          <a:solidFill>
            <a:schemeClr val="tx1"/>
          </a:solidFill>
          <a:latin typeface="+mn-lt"/>
          <a:ea typeface="+mn-ea"/>
          <a:cs typeface="+mn-cs"/>
        </a:defRPr>
      </a:lvl8pPr>
      <a:lvl9pPr marL="5104666" algn="l" defTabSz="1276152" rtl="0" eaLnBrk="1" latinLnBrk="0" hangingPunct="1">
        <a:defRPr kumimoji="1" sz="2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39764" y="384175"/>
            <a:ext cx="11522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ctr" anchorCtr="0" compatLnSpc="1">
            <a:prstTxWarp prst="textNoShape">
              <a:avLst/>
            </a:prstTxWarp>
          </a:bodyPr>
          <a:lstStyle/>
          <a:p>
            <a:pPr lvl="0"/>
            <a:r>
              <a:rPr lang="ja-JP" altLang="en-US"/>
              <a:t>マスタ タイトルの書式設定</a:t>
            </a:r>
          </a:p>
        </p:txBody>
      </p:sp>
      <p:sp>
        <p:nvSpPr>
          <p:cNvPr id="7171" name="Rectangle 3"/>
          <p:cNvSpPr>
            <a:spLocks noGrp="1" noChangeArrowheads="1"/>
          </p:cNvSpPr>
          <p:nvPr>
            <p:ph type="body" idx="1"/>
          </p:nvPr>
        </p:nvSpPr>
        <p:spPr bwMode="auto">
          <a:xfrm>
            <a:off x="639764" y="2239963"/>
            <a:ext cx="1152207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397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lvl1pPr defTabSz="1274136">
              <a:defRPr sz="2000">
                <a:solidFill>
                  <a:srgbClr val="000000"/>
                </a:solidFill>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373564" y="8743950"/>
            <a:ext cx="40544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lvl1pPr algn="ctr" defTabSz="1274136">
              <a:defRPr sz="2000">
                <a:solidFill>
                  <a:srgbClr val="000000"/>
                </a:solidFill>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1741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476" tIns="63762" rIns="127476" bIns="63762" numCol="1" anchor="t" anchorCtr="0" compatLnSpc="1">
            <a:prstTxWarp prst="textNoShape">
              <a:avLst/>
            </a:prstTxWarp>
          </a:bodyPr>
          <a:lstStyle>
            <a:lvl1pPr algn="r" defTabSz="1274136">
              <a:defRPr sz="2000">
                <a:solidFill>
                  <a:srgbClr val="000000"/>
                </a:solidFill>
                <a:ea typeface="ＭＳ Ｐゴシック" pitchFamily="50" charset="-128"/>
              </a:defRPr>
            </a:lvl1pPr>
          </a:lstStyle>
          <a:p>
            <a:pPr>
              <a:defRPr/>
            </a:pPr>
            <a:fld id="{77812730-3690-4DF1-A98E-5938AB64D5A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 id="2147484596" r:id="rId13"/>
    <p:sldLayoutId id="2147484597" r:id="rId14"/>
  </p:sldLayoutIdLst>
  <p:hf sldNum="0" hdr="0" ftr="0" dt="0"/>
  <p:txStyles>
    <p:titleStyle>
      <a:lvl1pPr algn="ctr" defTabSz="1271430" rtl="0" eaLnBrk="0" fontAlgn="base" hangingPunct="0">
        <a:spcBef>
          <a:spcPct val="0"/>
        </a:spcBef>
        <a:spcAft>
          <a:spcPct val="0"/>
        </a:spcAft>
        <a:defRPr kumimoji="1" sz="6200">
          <a:solidFill>
            <a:schemeClr val="tx2"/>
          </a:solidFill>
          <a:latin typeface="+mj-lt"/>
          <a:ea typeface="+mj-ea"/>
          <a:cs typeface="+mj-cs"/>
        </a:defRPr>
      </a:lvl1pPr>
      <a:lvl2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defTabSz="1271430"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455286" algn="ctr" defTabSz="1274136" rtl="0" fontAlgn="base">
        <a:spcBef>
          <a:spcPct val="0"/>
        </a:spcBef>
        <a:spcAft>
          <a:spcPct val="0"/>
        </a:spcAft>
        <a:defRPr kumimoji="1" sz="6200">
          <a:solidFill>
            <a:schemeClr val="tx2"/>
          </a:solidFill>
          <a:latin typeface="Arial" charset="0"/>
          <a:ea typeface="ＭＳ Ｐゴシック" pitchFamily="50" charset="-128"/>
        </a:defRPr>
      </a:lvl6pPr>
      <a:lvl7pPr marL="910565" algn="ctr" defTabSz="1274136" rtl="0" fontAlgn="base">
        <a:spcBef>
          <a:spcPct val="0"/>
        </a:spcBef>
        <a:spcAft>
          <a:spcPct val="0"/>
        </a:spcAft>
        <a:defRPr kumimoji="1" sz="6200">
          <a:solidFill>
            <a:schemeClr val="tx2"/>
          </a:solidFill>
          <a:latin typeface="Arial" charset="0"/>
          <a:ea typeface="ＭＳ Ｐゴシック" pitchFamily="50" charset="-128"/>
        </a:defRPr>
      </a:lvl7pPr>
      <a:lvl8pPr marL="1365844" algn="ctr" defTabSz="1274136" rtl="0" fontAlgn="base">
        <a:spcBef>
          <a:spcPct val="0"/>
        </a:spcBef>
        <a:spcAft>
          <a:spcPct val="0"/>
        </a:spcAft>
        <a:defRPr kumimoji="1" sz="6200">
          <a:solidFill>
            <a:schemeClr val="tx2"/>
          </a:solidFill>
          <a:latin typeface="Arial" charset="0"/>
          <a:ea typeface="ＭＳ Ｐゴシック" pitchFamily="50" charset="-128"/>
        </a:defRPr>
      </a:lvl8pPr>
      <a:lvl9pPr marL="1821125" algn="ctr" defTabSz="1274136" rtl="0" fontAlgn="base">
        <a:spcBef>
          <a:spcPct val="0"/>
        </a:spcBef>
        <a:spcAft>
          <a:spcPct val="0"/>
        </a:spcAft>
        <a:defRPr kumimoji="1" sz="6200">
          <a:solidFill>
            <a:schemeClr val="tx2"/>
          </a:solidFill>
          <a:latin typeface="Arial" charset="0"/>
          <a:ea typeface="ＭＳ Ｐゴシック" pitchFamily="50" charset="-128"/>
        </a:defRPr>
      </a:lvl9pPr>
    </p:titleStyle>
    <p:bodyStyle>
      <a:lvl1pPr marL="473017" indent="-473017" algn="l" defTabSz="1271430" rtl="0" eaLnBrk="0" fontAlgn="base" hangingPunct="0">
        <a:spcBef>
          <a:spcPct val="20000"/>
        </a:spcBef>
        <a:spcAft>
          <a:spcPct val="0"/>
        </a:spcAft>
        <a:buChar char="•"/>
        <a:defRPr kumimoji="1" sz="4500">
          <a:solidFill>
            <a:schemeClr val="tx1"/>
          </a:solidFill>
          <a:latin typeface="+mn-lt"/>
          <a:ea typeface="+mn-ea"/>
          <a:cs typeface="+mn-cs"/>
        </a:defRPr>
      </a:lvl1pPr>
      <a:lvl2pPr marL="1031746" indent="-393650" algn="l" defTabSz="1271430" rtl="0" eaLnBrk="0" fontAlgn="base" hangingPunct="0">
        <a:spcBef>
          <a:spcPct val="20000"/>
        </a:spcBef>
        <a:spcAft>
          <a:spcPct val="0"/>
        </a:spcAft>
        <a:buChar char="–"/>
        <a:defRPr kumimoji="1" sz="3900">
          <a:solidFill>
            <a:schemeClr val="tx1"/>
          </a:solidFill>
          <a:latin typeface="+mn-lt"/>
          <a:ea typeface="+mn-ea"/>
        </a:defRPr>
      </a:lvl2pPr>
      <a:lvl3pPr marL="1590477" indent="-314286" algn="l" defTabSz="1271430" rtl="0" eaLnBrk="0" fontAlgn="base" hangingPunct="0">
        <a:spcBef>
          <a:spcPct val="20000"/>
        </a:spcBef>
        <a:spcAft>
          <a:spcPct val="0"/>
        </a:spcAft>
        <a:buChar char="•"/>
        <a:defRPr kumimoji="1" sz="3400">
          <a:solidFill>
            <a:schemeClr val="tx1"/>
          </a:solidFill>
          <a:latin typeface="+mn-lt"/>
          <a:ea typeface="+mn-ea"/>
        </a:defRPr>
      </a:lvl3pPr>
      <a:lvl4pPr marL="2226986" indent="-312699" algn="l" defTabSz="1271430" rtl="0" eaLnBrk="0" fontAlgn="base" hangingPunct="0">
        <a:spcBef>
          <a:spcPct val="20000"/>
        </a:spcBef>
        <a:spcAft>
          <a:spcPct val="0"/>
        </a:spcAft>
        <a:buChar char="–"/>
        <a:defRPr kumimoji="1" sz="2800">
          <a:solidFill>
            <a:schemeClr val="tx1"/>
          </a:solidFill>
          <a:latin typeface="+mn-lt"/>
          <a:ea typeface="+mn-ea"/>
        </a:defRPr>
      </a:lvl4pPr>
      <a:lvl5pPr marL="2865082" indent="-312699" algn="l" defTabSz="1271430" rtl="0" eaLnBrk="0" fontAlgn="base" hangingPunct="0">
        <a:spcBef>
          <a:spcPct val="20000"/>
        </a:spcBef>
        <a:spcAft>
          <a:spcPct val="0"/>
        </a:spcAft>
        <a:buChar char="»"/>
        <a:defRPr kumimoji="1" sz="2800">
          <a:solidFill>
            <a:schemeClr val="tx1"/>
          </a:solidFill>
          <a:latin typeface="+mn-lt"/>
          <a:ea typeface="+mn-ea"/>
        </a:defRPr>
      </a:lvl5pPr>
      <a:lvl6pPr marL="3322932" indent="-317740" algn="l" defTabSz="1274136" rtl="0" fontAlgn="base">
        <a:spcBef>
          <a:spcPct val="20000"/>
        </a:spcBef>
        <a:spcAft>
          <a:spcPct val="0"/>
        </a:spcAft>
        <a:buChar char="»"/>
        <a:defRPr kumimoji="1" sz="2800">
          <a:solidFill>
            <a:schemeClr val="tx1"/>
          </a:solidFill>
          <a:latin typeface="+mn-lt"/>
          <a:ea typeface="+mn-ea"/>
        </a:defRPr>
      </a:lvl6pPr>
      <a:lvl7pPr marL="3778198" indent="-317740" algn="l" defTabSz="1274136" rtl="0" fontAlgn="base">
        <a:spcBef>
          <a:spcPct val="20000"/>
        </a:spcBef>
        <a:spcAft>
          <a:spcPct val="0"/>
        </a:spcAft>
        <a:buChar char="»"/>
        <a:defRPr kumimoji="1" sz="2800">
          <a:solidFill>
            <a:schemeClr val="tx1"/>
          </a:solidFill>
          <a:latin typeface="+mn-lt"/>
          <a:ea typeface="+mn-ea"/>
        </a:defRPr>
      </a:lvl7pPr>
      <a:lvl8pPr marL="4233483" indent="-317740" algn="l" defTabSz="1274136" rtl="0" fontAlgn="base">
        <a:spcBef>
          <a:spcPct val="20000"/>
        </a:spcBef>
        <a:spcAft>
          <a:spcPct val="0"/>
        </a:spcAft>
        <a:buChar char="»"/>
        <a:defRPr kumimoji="1" sz="2800">
          <a:solidFill>
            <a:schemeClr val="tx1"/>
          </a:solidFill>
          <a:latin typeface="+mn-lt"/>
          <a:ea typeface="+mn-ea"/>
        </a:defRPr>
      </a:lvl8pPr>
      <a:lvl9pPr marL="4688773" indent="-317740" algn="l" defTabSz="1274136" rtl="0" fontAlgn="base">
        <a:spcBef>
          <a:spcPct val="20000"/>
        </a:spcBef>
        <a:spcAft>
          <a:spcPct val="0"/>
        </a:spcAft>
        <a:buChar char="»"/>
        <a:defRPr kumimoji="1" sz="2800">
          <a:solidFill>
            <a:schemeClr val="tx1"/>
          </a:solidFill>
          <a:latin typeface="+mn-lt"/>
          <a:ea typeface="+mn-ea"/>
        </a:defRPr>
      </a:lvl9pPr>
    </p:bodyStyle>
    <p:otherStyle>
      <a:defPPr>
        <a:defRPr lang="ja-JP"/>
      </a:defPPr>
      <a:lvl1pPr marL="0" algn="l" defTabSz="910565" rtl="0" eaLnBrk="1" latinLnBrk="0" hangingPunct="1">
        <a:defRPr kumimoji="1" sz="1900" kern="1200">
          <a:solidFill>
            <a:schemeClr val="tx1"/>
          </a:solidFill>
          <a:latin typeface="+mn-lt"/>
          <a:ea typeface="+mn-ea"/>
          <a:cs typeface="+mn-cs"/>
        </a:defRPr>
      </a:lvl1pPr>
      <a:lvl2pPr marL="455286" algn="l" defTabSz="910565" rtl="0" eaLnBrk="1" latinLnBrk="0" hangingPunct="1">
        <a:defRPr kumimoji="1" sz="1900" kern="1200">
          <a:solidFill>
            <a:schemeClr val="tx1"/>
          </a:solidFill>
          <a:latin typeface="+mn-lt"/>
          <a:ea typeface="+mn-ea"/>
          <a:cs typeface="+mn-cs"/>
        </a:defRPr>
      </a:lvl2pPr>
      <a:lvl3pPr marL="910565" algn="l" defTabSz="910565" rtl="0" eaLnBrk="1" latinLnBrk="0" hangingPunct="1">
        <a:defRPr kumimoji="1" sz="1900" kern="1200">
          <a:solidFill>
            <a:schemeClr val="tx1"/>
          </a:solidFill>
          <a:latin typeface="+mn-lt"/>
          <a:ea typeface="+mn-ea"/>
          <a:cs typeface="+mn-cs"/>
        </a:defRPr>
      </a:lvl3pPr>
      <a:lvl4pPr marL="1365844" algn="l" defTabSz="910565" rtl="0" eaLnBrk="1" latinLnBrk="0" hangingPunct="1">
        <a:defRPr kumimoji="1" sz="1900" kern="1200">
          <a:solidFill>
            <a:schemeClr val="tx1"/>
          </a:solidFill>
          <a:latin typeface="+mn-lt"/>
          <a:ea typeface="+mn-ea"/>
          <a:cs typeface="+mn-cs"/>
        </a:defRPr>
      </a:lvl4pPr>
      <a:lvl5pPr marL="1821125" algn="l" defTabSz="910565" rtl="0" eaLnBrk="1" latinLnBrk="0" hangingPunct="1">
        <a:defRPr kumimoji="1" sz="1900" kern="1200">
          <a:solidFill>
            <a:schemeClr val="tx1"/>
          </a:solidFill>
          <a:latin typeface="+mn-lt"/>
          <a:ea typeface="+mn-ea"/>
          <a:cs typeface="+mn-cs"/>
        </a:defRPr>
      </a:lvl5pPr>
      <a:lvl6pPr marL="2276423" algn="l" defTabSz="910565" rtl="0" eaLnBrk="1" latinLnBrk="0" hangingPunct="1">
        <a:defRPr kumimoji="1" sz="1900" kern="1200">
          <a:solidFill>
            <a:schemeClr val="tx1"/>
          </a:solidFill>
          <a:latin typeface="+mn-lt"/>
          <a:ea typeface="+mn-ea"/>
          <a:cs typeface="+mn-cs"/>
        </a:defRPr>
      </a:lvl6pPr>
      <a:lvl7pPr marL="2731679" algn="l" defTabSz="910565" rtl="0" eaLnBrk="1" latinLnBrk="0" hangingPunct="1">
        <a:defRPr kumimoji="1" sz="1900" kern="1200">
          <a:solidFill>
            <a:schemeClr val="tx1"/>
          </a:solidFill>
          <a:latin typeface="+mn-lt"/>
          <a:ea typeface="+mn-ea"/>
          <a:cs typeface="+mn-cs"/>
        </a:defRPr>
      </a:lvl7pPr>
      <a:lvl8pPr marL="3186971" algn="l" defTabSz="910565" rtl="0" eaLnBrk="1" latinLnBrk="0" hangingPunct="1">
        <a:defRPr kumimoji="1" sz="1900" kern="1200">
          <a:solidFill>
            <a:schemeClr val="tx1"/>
          </a:solidFill>
          <a:latin typeface="+mn-lt"/>
          <a:ea typeface="+mn-ea"/>
          <a:cs typeface="+mn-cs"/>
        </a:defRPr>
      </a:lvl8pPr>
      <a:lvl9pPr marL="3642251" algn="l" defTabSz="910565" rtl="0" eaLnBrk="1" latinLnBrk="0" hangingPunct="1">
        <a:defRPr kumimoji="1"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39764" y="384175"/>
            <a:ext cx="11522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01" tIns="63999" rIns="128001" bIns="63999" numCol="1" anchor="ctr" anchorCtr="0" compatLnSpc="1">
            <a:prstTxWarp prst="textNoShape">
              <a:avLst/>
            </a:prstTxWarp>
          </a:bodyPr>
          <a:lstStyle/>
          <a:p>
            <a:pPr lvl="0"/>
            <a:r>
              <a:rPr lang="ja-JP" altLang="en-US"/>
              <a:t>マスタ タイトルの書式設定</a:t>
            </a:r>
          </a:p>
        </p:txBody>
      </p:sp>
      <p:sp>
        <p:nvSpPr>
          <p:cNvPr id="10243" name="Rectangle 3"/>
          <p:cNvSpPr>
            <a:spLocks noGrp="1" noChangeArrowheads="1"/>
          </p:cNvSpPr>
          <p:nvPr>
            <p:ph type="body" idx="1"/>
          </p:nvPr>
        </p:nvSpPr>
        <p:spPr bwMode="auto">
          <a:xfrm>
            <a:off x="639764" y="2239963"/>
            <a:ext cx="1152207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01" tIns="63999" rIns="128001" bIns="6399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397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01" tIns="63999" rIns="128001" bIns="63999" numCol="1" anchor="t" anchorCtr="0" compatLnSpc="1">
            <a:prstTxWarp prst="textNoShape">
              <a:avLst/>
            </a:prstTxWarp>
          </a:bodyPr>
          <a:lstStyle>
            <a:lvl1pPr>
              <a:defRPr sz="2000">
                <a:solidFill>
                  <a:srgbClr val="000000"/>
                </a:solidFill>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373564" y="8743950"/>
            <a:ext cx="40544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01" tIns="63999" rIns="128001" bIns="63999" numCol="1" anchor="t" anchorCtr="0" compatLnSpc="1">
            <a:prstTxWarp prst="textNoShape">
              <a:avLst/>
            </a:prstTxWarp>
          </a:bodyPr>
          <a:lstStyle>
            <a:lvl1pPr algn="ctr">
              <a:defRPr sz="2000">
                <a:solidFill>
                  <a:srgbClr val="000000"/>
                </a:solidFill>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174164" y="8743950"/>
            <a:ext cx="2987675" cy="6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01" tIns="63999" rIns="128001" bIns="63999" numCol="1" anchor="t" anchorCtr="0" compatLnSpc="1">
            <a:prstTxWarp prst="textNoShape">
              <a:avLst/>
            </a:prstTxWarp>
          </a:bodyPr>
          <a:lstStyle>
            <a:lvl1pPr algn="r">
              <a:defRPr sz="2000">
                <a:solidFill>
                  <a:srgbClr val="000000"/>
                </a:solidFill>
                <a:ea typeface="ＭＳ Ｐゴシック" pitchFamily="50" charset="-128"/>
              </a:defRPr>
            </a:lvl1pPr>
          </a:lstStyle>
          <a:p>
            <a:pPr>
              <a:defRPr/>
            </a:pPr>
            <a:fld id="{47E0D0BC-0949-4698-8E99-FC8D7373DD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ctr" rtl="0" eaLnBrk="0" fontAlgn="base" hangingPunct="0">
        <a:spcBef>
          <a:spcPct val="0"/>
        </a:spcBef>
        <a:spcAft>
          <a:spcPct val="0"/>
        </a:spcAft>
        <a:defRPr kumimoji="1" sz="6200">
          <a:solidFill>
            <a:schemeClr val="tx2"/>
          </a:solidFill>
          <a:latin typeface="+mj-lt"/>
          <a:ea typeface="+mj-ea"/>
          <a:cs typeface="+mj-cs"/>
        </a:defRPr>
      </a:lvl1pPr>
      <a:lvl2pPr algn="ctr"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640000" algn="ctr" rtl="0" fontAlgn="base">
        <a:spcBef>
          <a:spcPct val="0"/>
        </a:spcBef>
        <a:spcAft>
          <a:spcPct val="0"/>
        </a:spcAft>
        <a:defRPr kumimoji="1" sz="6200">
          <a:solidFill>
            <a:schemeClr val="tx2"/>
          </a:solidFill>
          <a:latin typeface="Arial" charset="0"/>
          <a:ea typeface="ＭＳ Ｐゴシック" pitchFamily="50" charset="-128"/>
        </a:defRPr>
      </a:lvl6pPr>
      <a:lvl7pPr marL="1280001" algn="ctr" rtl="0" fontAlgn="base">
        <a:spcBef>
          <a:spcPct val="0"/>
        </a:spcBef>
        <a:spcAft>
          <a:spcPct val="0"/>
        </a:spcAft>
        <a:defRPr kumimoji="1" sz="6200">
          <a:solidFill>
            <a:schemeClr val="tx2"/>
          </a:solidFill>
          <a:latin typeface="Arial" charset="0"/>
          <a:ea typeface="ＭＳ Ｐゴシック" pitchFamily="50" charset="-128"/>
        </a:defRPr>
      </a:lvl7pPr>
      <a:lvl8pPr marL="1920000" algn="ctr" rtl="0" fontAlgn="base">
        <a:spcBef>
          <a:spcPct val="0"/>
        </a:spcBef>
        <a:spcAft>
          <a:spcPct val="0"/>
        </a:spcAft>
        <a:defRPr kumimoji="1" sz="6200">
          <a:solidFill>
            <a:schemeClr val="tx2"/>
          </a:solidFill>
          <a:latin typeface="Arial" charset="0"/>
          <a:ea typeface="ＭＳ Ｐゴシック" pitchFamily="50" charset="-128"/>
        </a:defRPr>
      </a:lvl8pPr>
      <a:lvl9pPr marL="2560001" algn="ctr" rtl="0" fontAlgn="base">
        <a:spcBef>
          <a:spcPct val="0"/>
        </a:spcBef>
        <a:spcAft>
          <a:spcPct val="0"/>
        </a:spcAft>
        <a:defRPr kumimoji="1" sz="6200">
          <a:solidFill>
            <a:schemeClr val="tx2"/>
          </a:solidFill>
          <a:latin typeface="Arial" charset="0"/>
          <a:ea typeface="ＭＳ Ｐゴシック" pitchFamily="50" charset="-128"/>
        </a:defRPr>
      </a:lvl9pPr>
    </p:titleStyle>
    <p:bodyStyle>
      <a:lvl1pPr marL="479365" indent="-479365" algn="l" rtl="0" eaLnBrk="0" fontAlgn="base" hangingPunct="0">
        <a:spcBef>
          <a:spcPct val="20000"/>
        </a:spcBef>
        <a:spcAft>
          <a:spcPct val="0"/>
        </a:spcAft>
        <a:buChar char="•"/>
        <a:defRPr kumimoji="1" sz="4500">
          <a:solidFill>
            <a:schemeClr val="tx1"/>
          </a:solidFill>
          <a:latin typeface="+mn-lt"/>
          <a:ea typeface="+mn-ea"/>
          <a:cs typeface="+mn-cs"/>
        </a:defRPr>
      </a:lvl1pPr>
      <a:lvl2pPr marL="1039684" indent="-400000" algn="l" rtl="0" eaLnBrk="0" fontAlgn="base" hangingPunct="0">
        <a:spcBef>
          <a:spcPct val="20000"/>
        </a:spcBef>
        <a:spcAft>
          <a:spcPct val="0"/>
        </a:spcAft>
        <a:buChar char="–"/>
        <a:defRPr kumimoji="1" sz="3900">
          <a:solidFill>
            <a:schemeClr val="tx1"/>
          </a:solidFill>
          <a:latin typeface="+mn-lt"/>
          <a:ea typeface="+mn-ea"/>
        </a:defRPr>
      </a:lvl2pPr>
      <a:lvl3pPr marL="1600001" indent="-319049" algn="l" rtl="0" eaLnBrk="0" fontAlgn="base" hangingPunct="0">
        <a:spcBef>
          <a:spcPct val="20000"/>
        </a:spcBef>
        <a:spcAft>
          <a:spcPct val="0"/>
        </a:spcAft>
        <a:buChar char="•"/>
        <a:defRPr kumimoji="1" sz="3400">
          <a:solidFill>
            <a:schemeClr val="tx1"/>
          </a:solidFill>
          <a:latin typeface="+mn-lt"/>
          <a:ea typeface="+mn-ea"/>
        </a:defRPr>
      </a:lvl3pPr>
      <a:lvl4pPr marL="2239684" indent="-319049" algn="l" rtl="0" eaLnBrk="0" fontAlgn="base" hangingPunct="0">
        <a:spcBef>
          <a:spcPct val="20000"/>
        </a:spcBef>
        <a:spcAft>
          <a:spcPct val="0"/>
        </a:spcAft>
        <a:buChar char="–"/>
        <a:defRPr kumimoji="1" sz="2800">
          <a:solidFill>
            <a:schemeClr val="tx1"/>
          </a:solidFill>
          <a:latin typeface="+mn-lt"/>
          <a:ea typeface="+mn-ea"/>
        </a:defRPr>
      </a:lvl4pPr>
      <a:lvl5pPr marL="2879366" indent="-319049" algn="l" rtl="0" eaLnBrk="0" fontAlgn="base" hangingPunct="0">
        <a:spcBef>
          <a:spcPct val="20000"/>
        </a:spcBef>
        <a:spcAft>
          <a:spcPct val="0"/>
        </a:spcAft>
        <a:buChar char="»"/>
        <a:defRPr kumimoji="1" sz="2800">
          <a:solidFill>
            <a:schemeClr val="tx1"/>
          </a:solidFill>
          <a:latin typeface="+mn-lt"/>
          <a:ea typeface="+mn-ea"/>
        </a:defRPr>
      </a:lvl5pPr>
      <a:lvl6pPr marL="3520002" indent="-320001" algn="l" rtl="0" fontAlgn="base">
        <a:spcBef>
          <a:spcPct val="20000"/>
        </a:spcBef>
        <a:spcAft>
          <a:spcPct val="0"/>
        </a:spcAft>
        <a:buChar char="»"/>
        <a:defRPr kumimoji="1" sz="2800">
          <a:solidFill>
            <a:schemeClr val="tx1"/>
          </a:solidFill>
          <a:latin typeface="+mn-lt"/>
          <a:ea typeface="+mn-ea"/>
        </a:defRPr>
      </a:lvl6pPr>
      <a:lvl7pPr marL="4160001" indent="-320001" algn="l" rtl="0" fontAlgn="base">
        <a:spcBef>
          <a:spcPct val="20000"/>
        </a:spcBef>
        <a:spcAft>
          <a:spcPct val="0"/>
        </a:spcAft>
        <a:buChar char="»"/>
        <a:defRPr kumimoji="1" sz="2800">
          <a:solidFill>
            <a:schemeClr val="tx1"/>
          </a:solidFill>
          <a:latin typeface="+mn-lt"/>
          <a:ea typeface="+mn-ea"/>
        </a:defRPr>
      </a:lvl7pPr>
      <a:lvl8pPr marL="4800002" indent="-320001" algn="l" rtl="0" fontAlgn="base">
        <a:spcBef>
          <a:spcPct val="20000"/>
        </a:spcBef>
        <a:spcAft>
          <a:spcPct val="0"/>
        </a:spcAft>
        <a:buChar char="»"/>
        <a:defRPr kumimoji="1" sz="2800">
          <a:solidFill>
            <a:schemeClr val="tx1"/>
          </a:solidFill>
          <a:latin typeface="+mn-lt"/>
          <a:ea typeface="+mn-ea"/>
        </a:defRPr>
      </a:lvl8pPr>
      <a:lvl9pPr marL="5440002" indent="-320001" algn="l" rtl="0" fontAlgn="base">
        <a:spcBef>
          <a:spcPct val="20000"/>
        </a:spcBef>
        <a:spcAft>
          <a:spcPct val="0"/>
        </a:spcAft>
        <a:buChar char="»"/>
        <a:defRPr kumimoji="1" sz="2800">
          <a:solidFill>
            <a:schemeClr val="tx1"/>
          </a:solidFill>
          <a:latin typeface="+mn-lt"/>
          <a:ea typeface="+mn-ea"/>
        </a:defRPr>
      </a:lvl9pPr>
    </p:bodyStyle>
    <p:otherStyle>
      <a:defPPr>
        <a:defRPr lang="ja-JP"/>
      </a:defPPr>
      <a:lvl1pPr marL="0" algn="l" defTabSz="1280001" rtl="0" eaLnBrk="1" latinLnBrk="0" hangingPunct="1">
        <a:defRPr kumimoji="1" sz="2500" kern="1200">
          <a:solidFill>
            <a:schemeClr val="tx1"/>
          </a:solidFill>
          <a:latin typeface="+mn-lt"/>
          <a:ea typeface="+mn-ea"/>
          <a:cs typeface="+mn-cs"/>
        </a:defRPr>
      </a:lvl1pPr>
      <a:lvl2pPr marL="640000" algn="l" defTabSz="1280001" rtl="0" eaLnBrk="1" latinLnBrk="0" hangingPunct="1">
        <a:defRPr kumimoji="1" sz="2500" kern="1200">
          <a:solidFill>
            <a:schemeClr val="tx1"/>
          </a:solidFill>
          <a:latin typeface="+mn-lt"/>
          <a:ea typeface="+mn-ea"/>
          <a:cs typeface="+mn-cs"/>
        </a:defRPr>
      </a:lvl2pPr>
      <a:lvl3pPr marL="1280001" algn="l" defTabSz="1280001" rtl="0" eaLnBrk="1" latinLnBrk="0" hangingPunct="1">
        <a:defRPr kumimoji="1" sz="2500" kern="1200">
          <a:solidFill>
            <a:schemeClr val="tx1"/>
          </a:solidFill>
          <a:latin typeface="+mn-lt"/>
          <a:ea typeface="+mn-ea"/>
          <a:cs typeface="+mn-cs"/>
        </a:defRPr>
      </a:lvl3pPr>
      <a:lvl4pPr marL="1920000" algn="l" defTabSz="1280001" rtl="0" eaLnBrk="1" latinLnBrk="0" hangingPunct="1">
        <a:defRPr kumimoji="1" sz="2500" kern="1200">
          <a:solidFill>
            <a:schemeClr val="tx1"/>
          </a:solidFill>
          <a:latin typeface="+mn-lt"/>
          <a:ea typeface="+mn-ea"/>
          <a:cs typeface="+mn-cs"/>
        </a:defRPr>
      </a:lvl4pPr>
      <a:lvl5pPr marL="2560001" algn="l" defTabSz="1280001" rtl="0" eaLnBrk="1" latinLnBrk="0" hangingPunct="1">
        <a:defRPr kumimoji="1" sz="2500" kern="1200">
          <a:solidFill>
            <a:schemeClr val="tx1"/>
          </a:solidFill>
          <a:latin typeface="+mn-lt"/>
          <a:ea typeface="+mn-ea"/>
          <a:cs typeface="+mn-cs"/>
        </a:defRPr>
      </a:lvl5pPr>
      <a:lvl6pPr marL="3200001" algn="l" defTabSz="1280001" rtl="0" eaLnBrk="1" latinLnBrk="0" hangingPunct="1">
        <a:defRPr kumimoji="1" sz="2500" kern="1200">
          <a:solidFill>
            <a:schemeClr val="tx1"/>
          </a:solidFill>
          <a:latin typeface="+mn-lt"/>
          <a:ea typeface="+mn-ea"/>
          <a:cs typeface="+mn-cs"/>
        </a:defRPr>
      </a:lvl6pPr>
      <a:lvl7pPr marL="3840002" algn="l" defTabSz="1280001" rtl="0" eaLnBrk="1" latinLnBrk="0" hangingPunct="1">
        <a:defRPr kumimoji="1" sz="2500" kern="1200">
          <a:solidFill>
            <a:schemeClr val="tx1"/>
          </a:solidFill>
          <a:latin typeface="+mn-lt"/>
          <a:ea typeface="+mn-ea"/>
          <a:cs typeface="+mn-cs"/>
        </a:defRPr>
      </a:lvl7pPr>
      <a:lvl8pPr marL="4480002" algn="l" defTabSz="1280001" rtl="0" eaLnBrk="1" latinLnBrk="0" hangingPunct="1">
        <a:defRPr kumimoji="1" sz="2500" kern="1200">
          <a:solidFill>
            <a:schemeClr val="tx1"/>
          </a:solidFill>
          <a:latin typeface="+mn-lt"/>
          <a:ea typeface="+mn-ea"/>
          <a:cs typeface="+mn-cs"/>
        </a:defRPr>
      </a:lvl8pPr>
      <a:lvl9pPr marL="5120001" algn="l" defTabSz="1280001"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0.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279402" y="1776414"/>
            <a:ext cx="12242800" cy="2952751"/>
          </a:xfrm>
        </p:spPr>
        <p:txBody>
          <a:bodyPr/>
          <a:lstStyle/>
          <a:p>
            <a:pPr defTabSz="1272359" eaLnBrk="1" hangingPunct="1">
              <a:defRPr/>
            </a:pPr>
            <a:r>
              <a:rPr lang="ja-JP" altLang="en-US" b="1" dirty="0">
                <a:solidFill>
                  <a:schemeClr val="tx1"/>
                </a:solidFill>
                <a:ea typeface="HG丸ｺﾞｼｯｸM-PRO" pitchFamily="50" charset="-128"/>
              </a:rPr>
              <a:t>東京都市計画道路</a:t>
            </a:r>
            <a:br>
              <a:rPr lang="ja-JP" altLang="en-US" sz="5600" b="1" dirty="0">
                <a:solidFill>
                  <a:schemeClr val="tx1"/>
                </a:solidFill>
                <a:ea typeface="HG丸ｺﾞｼｯｸM-PRO" pitchFamily="50" charset="-128"/>
              </a:rPr>
            </a:br>
            <a:br>
              <a:rPr lang="ja-JP" altLang="en-US" sz="5600" b="1" dirty="0">
                <a:solidFill>
                  <a:srgbClr val="FFFF00"/>
                </a:solidFill>
                <a:ea typeface="HG丸ｺﾞｼｯｸM-PRO" pitchFamily="50" charset="-128"/>
              </a:rPr>
            </a:br>
            <a:r>
              <a:rPr lang="ja-JP" altLang="en-US" sz="6700" b="1" dirty="0">
                <a:solidFill>
                  <a:srgbClr val="FFFF00"/>
                </a:solidFill>
                <a:ea typeface="HG丸ｺﾞｼｯｸM-PRO" pitchFamily="50" charset="-128"/>
              </a:rPr>
              <a:t>補助線街路第８５号線</a:t>
            </a:r>
            <a:br>
              <a:rPr lang="en-US" altLang="ja-JP" sz="6700" b="1" dirty="0">
                <a:solidFill>
                  <a:srgbClr val="FFFF00"/>
                </a:solidFill>
                <a:ea typeface="HG丸ｺﾞｼｯｸM-PRO" pitchFamily="50" charset="-128"/>
              </a:rPr>
            </a:br>
            <a:r>
              <a:rPr lang="ja-JP" altLang="ja-JP" sz="5400" b="1" dirty="0">
                <a:solidFill>
                  <a:srgbClr val="FFFF00"/>
                </a:solidFill>
                <a:ea typeface="HG丸ｺﾞｼｯｸM-PRO" pitchFamily="50" charset="-128"/>
              </a:rPr>
              <a:t>（</a:t>
            </a:r>
            <a:r>
              <a:rPr lang="ja-JP" altLang="en-US" sz="5400" b="1" dirty="0">
                <a:solidFill>
                  <a:srgbClr val="FFFF00"/>
                </a:solidFill>
                <a:ea typeface="HG丸ｺﾞｼｯｸM-PRO" pitchFamily="50" charset="-128"/>
              </a:rPr>
              <a:t>北</a:t>
            </a:r>
            <a:r>
              <a:rPr lang="ja-JP" altLang="ja-JP" sz="5400" b="1" dirty="0">
                <a:solidFill>
                  <a:srgbClr val="FFFF00"/>
                </a:solidFill>
                <a:ea typeface="HG丸ｺﾞｼｯｸM-PRO" pitchFamily="50" charset="-128"/>
              </a:rPr>
              <a:t>区</a:t>
            </a:r>
            <a:r>
              <a:rPr lang="ja-JP" altLang="en-US" sz="5400" b="1" dirty="0">
                <a:solidFill>
                  <a:srgbClr val="FFFF00"/>
                </a:solidFill>
                <a:ea typeface="HG丸ｺﾞｼｯｸM-PRO" pitchFamily="50" charset="-128"/>
              </a:rPr>
              <a:t>上十条一</a:t>
            </a:r>
            <a:r>
              <a:rPr lang="ja-JP" altLang="ja-JP" sz="5400" b="1" dirty="0">
                <a:solidFill>
                  <a:srgbClr val="FFFF00"/>
                </a:solidFill>
                <a:ea typeface="HG丸ｺﾞｼｯｸM-PRO" pitchFamily="50" charset="-128"/>
              </a:rPr>
              <a:t>丁目～</a:t>
            </a:r>
            <a:r>
              <a:rPr lang="ja-JP" altLang="en-US" sz="5400" b="1" dirty="0">
                <a:solidFill>
                  <a:srgbClr val="FFFF00"/>
                </a:solidFill>
                <a:ea typeface="HG丸ｺﾞｼｯｸM-PRO" pitchFamily="50" charset="-128"/>
              </a:rPr>
              <a:t>三</a:t>
            </a:r>
            <a:r>
              <a:rPr lang="ja-JP" altLang="ja-JP" sz="5400" b="1" dirty="0">
                <a:solidFill>
                  <a:srgbClr val="FFFF00"/>
                </a:solidFill>
                <a:ea typeface="HG丸ｺﾞｼｯｸM-PRO" pitchFamily="50" charset="-128"/>
              </a:rPr>
              <a:t>丁目）</a:t>
            </a:r>
            <a:br>
              <a:rPr lang="ja-JP" altLang="en-US" sz="5400" b="1" dirty="0">
                <a:solidFill>
                  <a:srgbClr val="FFFF00"/>
                </a:solidFill>
                <a:ea typeface="HG丸ｺﾞｼｯｸM-PRO" pitchFamily="50" charset="-128"/>
              </a:rPr>
            </a:br>
            <a:br>
              <a:rPr lang="ja-JP" altLang="en-US" sz="5400" b="1" dirty="0">
                <a:solidFill>
                  <a:srgbClr val="FFFF00"/>
                </a:solidFill>
                <a:ea typeface="HG丸ｺﾞｼｯｸM-PRO" pitchFamily="50" charset="-128"/>
              </a:rPr>
            </a:br>
            <a:endParaRPr lang="ja-JP" altLang="en-US" sz="5400" b="1" dirty="0">
              <a:solidFill>
                <a:srgbClr val="FFFF00"/>
              </a:solidFill>
              <a:ea typeface="HG丸ｺﾞｼｯｸM-PRO" pitchFamily="50" charset="-128"/>
            </a:endParaRPr>
          </a:p>
        </p:txBody>
      </p:sp>
      <p:sp>
        <p:nvSpPr>
          <p:cNvPr id="30723" name="Rectangle 5"/>
          <p:cNvSpPr>
            <a:spLocks noGrp="1" noChangeArrowheads="1"/>
          </p:cNvSpPr>
          <p:nvPr>
            <p:ph type="body" idx="1"/>
          </p:nvPr>
        </p:nvSpPr>
        <p:spPr>
          <a:xfrm>
            <a:off x="422276" y="4195763"/>
            <a:ext cx="11957051" cy="2692400"/>
          </a:xfrm>
        </p:spPr>
        <p:txBody>
          <a:bodyPr/>
          <a:lstStyle/>
          <a:p>
            <a:pPr marL="474777" indent="-474777" defTabSz="1272359" eaLnBrk="1" hangingPunct="1">
              <a:buNone/>
              <a:defRPr/>
            </a:pPr>
            <a:r>
              <a:rPr lang="ja-JP" altLang="en-US" dirty="0">
                <a:solidFill>
                  <a:schemeClr val="bg1"/>
                </a:solidFill>
              </a:rPr>
              <a:t>　　</a:t>
            </a:r>
          </a:p>
        </p:txBody>
      </p:sp>
      <p:sp>
        <p:nvSpPr>
          <p:cNvPr id="22532" name="Rectangle 8"/>
          <p:cNvSpPr>
            <a:spLocks noChangeArrowheads="1"/>
          </p:cNvSpPr>
          <p:nvPr/>
        </p:nvSpPr>
        <p:spPr bwMode="auto">
          <a:xfrm>
            <a:off x="655640" y="4195765"/>
            <a:ext cx="1152207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878" tIns="63943" rIns="127878" bIns="63943" anchor="ctr"/>
          <a:lstStyle>
            <a:lvl1pPr eaLnBrk="0" hangingPunct="0">
              <a:spcBef>
                <a:spcPct val="20000"/>
              </a:spcBef>
              <a:buClr>
                <a:schemeClr val="hlink"/>
              </a:buClr>
              <a:buFont typeface="Wingdings" pitchFamily="2" charset="2"/>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lr>
                <a:schemeClr val="hlink"/>
              </a:buClr>
              <a:buFont typeface="Wingdings" pitchFamily="2" charset="2"/>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lr>
                <a:schemeClr val="hlink"/>
              </a:buClr>
              <a:buFont typeface="Wingdings" pitchFamily="2" charset="2"/>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9pPr>
          </a:lstStyle>
          <a:p>
            <a:pPr algn="ctr" eaLnBrk="1" hangingPunct="1">
              <a:spcBef>
                <a:spcPct val="0"/>
              </a:spcBef>
              <a:buClrTx/>
              <a:buFontTx/>
              <a:buNone/>
            </a:pPr>
            <a:r>
              <a:rPr lang="ja-JP" altLang="en-US" sz="7600" b="1" dirty="0">
                <a:solidFill>
                  <a:srgbClr val="FFFF00"/>
                </a:solidFill>
                <a:ea typeface="HG丸ｺﾞｼｯｸM-PRO" pitchFamily="50" charset="-128"/>
              </a:rPr>
              <a:t>事業概要及び測量説明会</a:t>
            </a:r>
          </a:p>
        </p:txBody>
      </p:sp>
      <p:sp>
        <p:nvSpPr>
          <p:cNvPr id="22533" name="Text Box 9"/>
          <p:cNvSpPr txBox="1">
            <a:spLocks noChangeArrowheads="1"/>
          </p:cNvSpPr>
          <p:nvPr/>
        </p:nvSpPr>
        <p:spPr bwMode="auto">
          <a:xfrm>
            <a:off x="2468564" y="7924801"/>
            <a:ext cx="7764462" cy="8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878" tIns="63943" rIns="127878" bIns="63943">
            <a:spAutoFit/>
          </a:bodyPr>
          <a:lstStyle>
            <a:lvl1pPr eaLnBrk="0" hangingPunct="0">
              <a:spcBef>
                <a:spcPct val="20000"/>
              </a:spcBef>
              <a:buClr>
                <a:schemeClr val="hlink"/>
              </a:buClr>
              <a:buFont typeface="Wingdings" pitchFamily="2" charset="2"/>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lr>
                <a:schemeClr val="hlink"/>
              </a:buClr>
              <a:buFont typeface="Wingdings" pitchFamily="2" charset="2"/>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lr>
                <a:schemeClr val="hlink"/>
              </a:buClr>
              <a:buFont typeface="Wingdings" pitchFamily="2" charset="2"/>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Font typeface="Wingdings" pitchFamily="2" charset="2"/>
              <a:buChar char="§"/>
              <a:defRPr kumimoji="1" sz="2800">
                <a:solidFill>
                  <a:schemeClr val="tx1"/>
                </a:solidFill>
                <a:latin typeface="Arial" charset="0"/>
                <a:ea typeface="ＭＳ Ｐゴシック" charset="-128"/>
              </a:defRPr>
            </a:lvl9pPr>
          </a:lstStyle>
          <a:p>
            <a:pPr algn="ctr" eaLnBrk="1" hangingPunct="1">
              <a:spcBef>
                <a:spcPct val="50000"/>
              </a:spcBef>
              <a:buClrTx/>
              <a:buFontTx/>
              <a:buNone/>
            </a:pPr>
            <a:r>
              <a:rPr lang="ja-JP" altLang="en-US" sz="5000" b="1" dirty="0">
                <a:ea typeface="HG丸ｺﾞｼｯｸM-PRO" pitchFamily="50" charset="-128"/>
              </a:rPr>
              <a:t>東京都第六建設事務所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545263" y="2354263"/>
            <a:ext cx="5688012" cy="2590800"/>
          </a:xfrm>
          <a:prstGeom prst="rect">
            <a:avLst/>
          </a:prstGeom>
          <a:solidFill>
            <a:schemeClr val="bg1"/>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3795" name="Rectangle 3"/>
          <p:cNvSpPr>
            <a:spLocks noChangeArrowheads="1"/>
          </p:cNvSpPr>
          <p:nvPr/>
        </p:nvSpPr>
        <p:spPr bwMode="auto">
          <a:xfrm>
            <a:off x="712788" y="1865314"/>
            <a:ext cx="5472112" cy="6769100"/>
          </a:xfrm>
          <a:prstGeom prst="rect">
            <a:avLst/>
          </a:prstGeom>
          <a:solidFill>
            <a:schemeClr val="bg1"/>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3796" name="Rectangle 4"/>
          <p:cNvSpPr>
            <a:spLocks noGrp="1" noChangeArrowheads="1"/>
          </p:cNvSpPr>
          <p:nvPr>
            <p:ph type="body" idx="1"/>
          </p:nvPr>
        </p:nvSpPr>
        <p:spPr>
          <a:xfrm>
            <a:off x="962026" y="2776539"/>
            <a:ext cx="10879138" cy="5767387"/>
          </a:xfrm>
          <a:noFill/>
        </p:spPr>
        <p:txBody>
          <a:bodyPr lIns="128319" tIns="64185" rIns="128319" bIns="64185"/>
          <a:lstStyle/>
          <a:p>
            <a:pPr eaLnBrk="1" hangingPunct="1">
              <a:buFontTx/>
              <a:buNone/>
            </a:pPr>
            <a:endParaRPr lang="en-US" altLang="ja-JP"/>
          </a:p>
          <a:p>
            <a:pPr eaLnBrk="1" hangingPunct="1">
              <a:buFontTx/>
              <a:buNone/>
            </a:pPr>
            <a:endParaRPr lang="en-US" altLang="ja-JP"/>
          </a:p>
        </p:txBody>
      </p:sp>
      <p:pic>
        <p:nvPicPr>
          <p:cNvPr id="33797" name="Picture 5" descr="wansy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601" y="2568575"/>
            <a:ext cx="5168900" cy="211455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990" name="Rectangle 6"/>
          <p:cNvSpPr>
            <a:spLocks noChangeArrowheads="1"/>
          </p:cNvSpPr>
          <p:nvPr/>
        </p:nvSpPr>
        <p:spPr bwMode="auto">
          <a:xfrm>
            <a:off x="260035" y="317820"/>
            <a:ext cx="12188190" cy="1006792"/>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76" tIns="63762" rIns="127476" bIns="63762" anchor="ctr"/>
          <a:lstStyle/>
          <a:p>
            <a:pPr algn="ctr" defTabSz="1274136">
              <a:defRPr/>
            </a:pPr>
            <a:r>
              <a:rPr lang="ja-JP" altLang="en-US" sz="5400" b="1" dirty="0">
                <a:solidFill>
                  <a:schemeClr val="bg1"/>
                </a:solidFill>
                <a:latin typeface="HG丸ｺﾞｼｯｸM-PRO" panose="020F0600000000000000" pitchFamily="50" charset="-128"/>
                <a:ea typeface="HG丸ｺﾞｼｯｸM-PRO" panose="020F0600000000000000" pitchFamily="50" charset="-128"/>
                <a:cs typeface="+mj-cs"/>
              </a:rPr>
              <a:t>身分証明書、腕章（見本）</a:t>
            </a:r>
          </a:p>
        </p:txBody>
      </p:sp>
      <p:sp>
        <p:nvSpPr>
          <p:cNvPr id="33801" name="AutoShape 7"/>
          <p:cNvSpPr>
            <a:spLocks noChangeArrowheads="1"/>
          </p:cNvSpPr>
          <p:nvPr/>
        </p:nvSpPr>
        <p:spPr bwMode="auto">
          <a:xfrm>
            <a:off x="250826" y="1676401"/>
            <a:ext cx="12199938" cy="7056439"/>
          </a:xfrm>
          <a:prstGeom prst="flowChartProcess">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pic>
        <p:nvPicPr>
          <p:cNvPr id="3380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7" y="1920875"/>
            <a:ext cx="5133975" cy="6624639"/>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3" name="AutoShape 9"/>
          <p:cNvSpPr>
            <a:spLocks noChangeArrowheads="1"/>
          </p:cNvSpPr>
          <p:nvPr/>
        </p:nvSpPr>
        <p:spPr bwMode="auto">
          <a:xfrm rot="10800000">
            <a:off x="4745038" y="3360739"/>
            <a:ext cx="1212850" cy="215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8652" tIns="89326" rIns="178652" bIns="89326" anchor="ctr"/>
          <a:lstStyle/>
          <a:p>
            <a:endParaRPr lang="ja-JP" altLang="en-US"/>
          </a:p>
        </p:txBody>
      </p:sp>
      <p:sp>
        <p:nvSpPr>
          <p:cNvPr id="33804" name="AutoShape 10"/>
          <p:cNvSpPr>
            <a:spLocks noChangeArrowheads="1"/>
          </p:cNvSpPr>
          <p:nvPr/>
        </p:nvSpPr>
        <p:spPr bwMode="auto">
          <a:xfrm>
            <a:off x="4887913" y="2498726"/>
            <a:ext cx="914400" cy="912813"/>
          </a:xfrm>
          <a:prstGeom prst="smileyFace">
            <a:avLst>
              <a:gd name="adj" fmla="val 4653"/>
            </a:avLst>
          </a:prstGeom>
          <a:solidFill>
            <a:srgbClr val="C0C0C0"/>
          </a:solid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570" tIns="63803" rIns="127570" bIns="63803" anchor="ctr"/>
          <a:lstStyle>
            <a:lvl1pPr defTabSz="652463" eaLnBrk="0" hangingPunct="0">
              <a:spcBef>
                <a:spcPct val="20000"/>
              </a:spcBef>
              <a:buChar char="•"/>
              <a:defRPr kumimoji="1" sz="4500">
                <a:solidFill>
                  <a:schemeClr val="tx1"/>
                </a:solidFill>
                <a:latin typeface="Arial" charset="0"/>
                <a:ea typeface="ＭＳ Ｐゴシック" charset="-128"/>
              </a:defRPr>
            </a:lvl1pPr>
            <a:lvl2pPr marL="327025" indent="-398463" defTabSz="652463" eaLnBrk="0" hangingPunct="0">
              <a:spcBef>
                <a:spcPct val="20000"/>
              </a:spcBef>
              <a:buChar char="–"/>
              <a:defRPr kumimoji="1" sz="3900">
                <a:solidFill>
                  <a:schemeClr val="tx1"/>
                </a:solidFill>
                <a:latin typeface="Arial" charset="0"/>
                <a:ea typeface="ＭＳ Ｐゴシック" charset="-128"/>
              </a:defRPr>
            </a:lvl2pPr>
            <a:lvl3pPr marL="652463" indent="-317500" defTabSz="652463" eaLnBrk="0" hangingPunct="0">
              <a:spcBef>
                <a:spcPct val="20000"/>
              </a:spcBef>
              <a:buChar char="•"/>
              <a:defRPr kumimoji="1" sz="3400">
                <a:solidFill>
                  <a:schemeClr val="tx1"/>
                </a:solidFill>
                <a:latin typeface="Arial" charset="0"/>
                <a:ea typeface="ＭＳ Ｐゴシック" charset="-128"/>
              </a:defRPr>
            </a:lvl3pPr>
            <a:lvl4pPr marL="979488" indent="-317500" defTabSz="652463" eaLnBrk="0" hangingPunct="0">
              <a:spcBef>
                <a:spcPct val="20000"/>
              </a:spcBef>
              <a:buChar char="–"/>
              <a:defRPr kumimoji="1" sz="2800">
                <a:solidFill>
                  <a:schemeClr val="tx1"/>
                </a:solidFill>
                <a:latin typeface="Arial" charset="0"/>
                <a:ea typeface="ＭＳ Ｐゴシック" charset="-128"/>
              </a:defRPr>
            </a:lvl4pPr>
            <a:lvl5pPr marL="1306513" indent="-317500" defTabSz="652463" eaLnBrk="0" hangingPunct="0">
              <a:spcBef>
                <a:spcPct val="20000"/>
              </a:spcBef>
              <a:buChar char="»"/>
              <a:defRPr kumimoji="1" sz="2800">
                <a:solidFill>
                  <a:schemeClr val="tx1"/>
                </a:solidFill>
                <a:latin typeface="Arial" charset="0"/>
                <a:ea typeface="ＭＳ Ｐゴシック" charset="-128"/>
              </a:defRPr>
            </a:lvl5pPr>
            <a:lvl6pPr marL="17637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2209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26781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1353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endParaRPr lang="ja-JP" altLang="ja-JP" sz="2500" b="1">
              <a:solidFill>
                <a:srgbClr val="000000"/>
              </a:solidFill>
            </a:endParaRPr>
          </a:p>
        </p:txBody>
      </p:sp>
      <p:sp>
        <p:nvSpPr>
          <p:cNvPr id="33805" name="Rectangle 11"/>
          <p:cNvSpPr>
            <a:spLocks noChangeArrowheads="1"/>
          </p:cNvSpPr>
          <p:nvPr/>
        </p:nvSpPr>
        <p:spPr bwMode="auto">
          <a:xfrm>
            <a:off x="4600574" y="2713039"/>
            <a:ext cx="1512889"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570" tIns="63803" rIns="127570" bIns="63803" anchor="ctr"/>
          <a:lstStyle>
            <a:lvl1pPr defTabSz="652463" eaLnBrk="0" hangingPunct="0">
              <a:spcBef>
                <a:spcPct val="20000"/>
              </a:spcBef>
              <a:buChar char="•"/>
              <a:defRPr kumimoji="1" sz="4500">
                <a:solidFill>
                  <a:schemeClr val="tx1"/>
                </a:solidFill>
                <a:latin typeface="Arial" charset="0"/>
                <a:ea typeface="ＭＳ Ｐゴシック" charset="-128"/>
              </a:defRPr>
            </a:lvl1pPr>
            <a:lvl2pPr marL="327025" indent="-398463" defTabSz="652463" eaLnBrk="0" hangingPunct="0">
              <a:spcBef>
                <a:spcPct val="20000"/>
              </a:spcBef>
              <a:buChar char="–"/>
              <a:defRPr kumimoji="1" sz="3900">
                <a:solidFill>
                  <a:schemeClr val="tx1"/>
                </a:solidFill>
                <a:latin typeface="Arial" charset="0"/>
                <a:ea typeface="ＭＳ Ｐゴシック" charset="-128"/>
              </a:defRPr>
            </a:lvl2pPr>
            <a:lvl3pPr marL="652463" indent="-317500" defTabSz="652463" eaLnBrk="0" hangingPunct="0">
              <a:spcBef>
                <a:spcPct val="20000"/>
              </a:spcBef>
              <a:buChar char="•"/>
              <a:defRPr kumimoji="1" sz="3400">
                <a:solidFill>
                  <a:schemeClr val="tx1"/>
                </a:solidFill>
                <a:latin typeface="Arial" charset="0"/>
                <a:ea typeface="ＭＳ Ｐゴシック" charset="-128"/>
              </a:defRPr>
            </a:lvl3pPr>
            <a:lvl4pPr marL="979488" indent="-317500" defTabSz="652463" eaLnBrk="0" hangingPunct="0">
              <a:spcBef>
                <a:spcPct val="20000"/>
              </a:spcBef>
              <a:buChar char="–"/>
              <a:defRPr kumimoji="1" sz="2800">
                <a:solidFill>
                  <a:schemeClr val="tx1"/>
                </a:solidFill>
                <a:latin typeface="Arial" charset="0"/>
                <a:ea typeface="ＭＳ Ｐゴシック" charset="-128"/>
              </a:defRPr>
            </a:lvl4pPr>
            <a:lvl5pPr marL="1306513" indent="-317500" defTabSz="652463" eaLnBrk="0" hangingPunct="0">
              <a:spcBef>
                <a:spcPct val="20000"/>
              </a:spcBef>
              <a:buChar char="»"/>
              <a:defRPr kumimoji="1" sz="2800">
                <a:solidFill>
                  <a:schemeClr val="tx1"/>
                </a:solidFill>
                <a:latin typeface="Arial" charset="0"/>
                <a:ea typeface="ＭＳ Ｐゴシック" charset="-128"/>
              </a:defRPr>
            </a:lvl5pPr>
            <a:lvl6pPr marL="17637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2209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26781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1353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2500" b="1">
                <a:solidFill>
                  <a:srgbClr val="000000"/>
                </a:solidFill>
              </a:rPr>
              <a:t>顔写真</a:t>
            </a:r>
          </a:p>
        </p:txBody>
      </p:sp>
      <p:sp>
        <p:nvSpPr>
          <p:cNvPr id="33806" name="Rectangle 12"/>
          <p:cNvSpPr>
            <a:spLocks noChangeArrowheads="1"/>
          </p:cNvSpPr>
          <p:nvPr/>
        </p:nvSpPr>
        <p:spPr bwMode="auto">
          <a:xfrm>
            <a:off x="4816477" y="7535864"/>
            <a:ext cx="1008062" cy="865187"/>
          </a:xfrm>
          <a:prstGeom prst="rect">
            <a:avLst/>
          </a:prstGeom>
          <a:solidFill>
            <a:schemeClr val="bg1"/>
          </a:solidFill>
          <a:ln w="31750" cap="sq"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8652" tIns="89326" rIns="178652" bIns="89326" anchor="ctr"/>
          <a:lstStyle/>
          <a:p>
            <a:endParaRPr lang="ja-JP" altLang="en-US">
              <a:solidFill>
                <a:srgbClr val="000000"/>
              </a:solidFill>
            </a:endParaRPr>
          </a:p>
        </p:txBody>
      </p:sp>
      <p:sp>
        <p:nvSpPr>
          <p:cNvPr id="33807" name="Rectangle 13"/>
          <p:cNvSpPr>
            <a:spLocks noChangeArrowheads="1"/>
          </p:cNvSpPr>
          <p:nvPr/>
        </p:nvSpPr>
        <p:spPr bwMode="auto">
          <a:xfrm>
            <a:off x="4672013" y="7535863"/>
            <a:ext cx="12954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570" tIns="63803" rIns="127570" bIns="63803" anchor="ctr"/>
          <a:lstStyle>
            <a:lvl1pPr defTabSz="652463" eaLnBrk="0" hangingPunct="0">
              <a:spcBef>
                <a:spcPct val="20000"/>
              </a:spcBef>
              <a:buChar char="•"/>
              <a:defRPr kumimoji="1" sz="4500">
                <a:solidFill>
                  <a:schemeClr val="tx1"/>
                </a:solidFill>
                <a:latin typeface="Arial" charset="0"/>
                <a:ea typeface="ＭＳ Ｐゴシック" charset="-128"/>
              </a:defRPr>
            </a:lvl1pPr>
            <a:lvl2pPr marL="327025" indent="-398463" defTabSz="652463" eaLnBrk="0" hangingPunct="0">
              <a:spcBef>
                <a:spcPct val="20000"/>
              </a:spcBef>
              <a:buChar char="–"/>
              <a:defRPr kumimoji="1" sz="3900">
                <a:solidFill>
                  <a:schemeClr val="tx1"/>
                </a:solidFill>
                <a:latin typeface="Arial" charset="0"/>
                <a:ea typeface="ＭＳ Ｐゴシック" charset="-128"/>
              </a:defRPr>
            </a:lvl2pPr>
            <a:lvl3pPr marL="652463" indent="-317500" defTabSz="652463" eaLnBrk="0" hangingPunct="0">
              <a:spcBef>
                <a:spcPct val="20000"/>
              </a:spcBef>
              <a:buChar char="•"/>
              <a:defRPr kumimoji="1" sz="3400">
                <a:solidFill>
                  <a:schemeClr val="tx1"/>
                </a:solidFill>
                <a:latin typeface="Arial" charset="0"/>
                <a:ea typeface="ＭＳ Ｐゴシック" charset="-128"/>
              </a:defRPr>
            </a:lvl3pPr>
            <a:lvl4pPr marL="979488" indent="-317500" defTabSz="652463" eaLnBrk="0" hangingPunct="0">
              <a:spcBef>
                <a:spcPct val="20000"/>
              </a:spcBef>
              <a:buChar char="–"/>
              <a:defRPr kumimoji="1" sz="2800">
                <a:solidFill>
                  <a:schemeClr val="tx1"/>
                </a:solidFill>
                <a:latin typeface="Arial" charset="0"/>
                <a:ea typeface="ＭＳ Ｐゴシック" charset="-128"/>
              </a:defRPr>
            </a:lvl4pPr>
            <a:lvl5pPr marL="1306513" indent="-317500" defTabSz="652463" eaLnBrk="0" hangingPunct="0">
              <a:spcBef>
                <a:spcPct val="20000"/>
              </a:spcBef>
              <a:buChar char="»"/>
              <a:defRPr kumimoji="1" sz="2800">
                <a:solidFill>
                  <a:schemeClr val="tx1"/>
                </a:solidFill>
                <a:latin typeface="Arial" charset="0"/>
                <a:ea typeface="ＭＳ Ｐゴシック" charset="-128"/>
              </a:defRPr>
            </a:lvl5pPr>
            <a:lvl6pPr marL="17637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2209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26781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135313" indent="-317500" defTabSz="652463"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2500" b="1">
                <a:solidFill>
                  <a:srgbClr val="FF0000"/>
                </a:solidFill>
              </a:rPr>
              <a:t>公　印</a:t>
            </a:r>
          </a:p>
        </p:txBody>
      </p:sp>
      <p:pic>
        <p:nvPicPr>
          <p:cNvPr id="33808" name="Picture 14" descr="sok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301" y="5665789"/>
            <a:ext cx="4032251" cy="29686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4098927" y="4513263"/>
            <a:ext cx="7631113" cy="677863"/>
          </a:xfrm>
          <a:prstGeom prst="rightArrow">
            <a:avLst>
              <a:gd name="adj1" fmla="val 36602"/>
              <a:gd name="adj2" fmla="val 35028"/>
            </a:avLst>
          </a:prstGeom>
          <a:gradFill rotWithShape="0">
            <a:gsLst>
              <a:gs pos="0">
                <a:schemeClr val="accent1"/>
              </a:gs>
              <a:gs pos="100000">
                <a:schemeClr val="accent2"/>
              </a:gs>
            </a:gsLst>
            <a:lin ang="0" scaled="1"/>
          </a:gra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lIns="127447" tIns="63748" rIns="127447" bIns="63748" anchor="ctr"/>
          <a:lstStyle/>
          <a:p>
            <a:pPr algn="ctr" eaLnBrk="0" hangingPunct="0">
              <a:defRPr/>
            </a:pPr>
            <a:endParaRPr lang="ja-JP" altLang="ja-JP" sz="1400">
              <a:solidFill>
                <a:srgbClr val="000000"/>
              </a:solidFill>
              <a:latin typeface="Times New Roman" pitchFamily="18" charset="0"/>
              <a:ea typeface="ＭＳ Ｐゴシック" pitchFamily="50" charset="-128"/>
            </a:endParaRPr>
          </a:p>
        </p:txBody>
      </p:sp>
      <p:sp>
        <p:nvSpPr>
          <p:cNvPr id="49155" name="AutoShape 3"/>
          <p:cNvSpPr>
            <a:spLocks noChangeArrowheads="1"/>
          </p:cNvSpPr>
          <p:nvPr/>
        </p:nvSpPr>
        <p:spPr bwMode="auto">
          <a:xfrm>
            <a:off x="1000124" y="4513263"/>
            <a:ext cx="4391026" cy="677863"/>
          </a:xfrm>
          <a:prstGeom prst="rightArrow">
            <a:avLst>
              <a:gd name="adj1" fmla="val 36602"/>
              <a:gd name="adj2" fmla="val 20156"/>
            </a:avLst>
          </a:prstGeom>
          <a:gradFill rotWithShape="0">
            <a:gsLst>
              <a:gs pos="0">
                <a:schemeClr val="accent1"/>
              </a:gs>
              <a:gs pos="100000">
                <a:schemeClr val="accent2"/>
              </a:gs>
            </a:gsLst>
            <a:lin ang="0" scaled="1"/>
          </a:gra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lIns="127447" tIns="63748" rIns="127447" bIns="63748" anchor="ctr"/>
          <a:lstStyle/>
          <a:p>
            <a:pPr algn="ctr" eaLnBrk="0" hangingPunct="0">
              <a:defRPr/>
            </a:pPr>
            <a:endParaRPr lang="ja-JP" altLang="ja-JP" sz="1400">
              <a:solidFill>
                <a:srgbClr val="000000"/>
              </a:solidFill>
              <a:latin typeface="Times New Roman" pitchFamily="18" charset="0"/>
              <a:ea typeface="ＭＳ Ｐゴシック" pitchFamily="50" charset="-128"/>
            </a:endParaRPr>
          </a:p>
        </p:txBody>
      </p:sp>
      <p:sp>
        <p:nvSpPr>
          <p:cNvPr id="30724" name="AutoShape 4"/>
          <p:cNvSpPr>
            <a:spLocks noChangeArrowheads="1"/>
          </p:cNvSpPr>
          <p:nvPr/>
        </p:nvSpPr>
        <p:spPr bwMode="auto">
          <a:xfrm>
            <a:off x="279401" y="1878014"/>
            <a:ext cx="1081088" cy="7358063"/>
          </a:xfrm>
          <a:prstGeom prst="roundRect">
            <a:avLst>
              <a:gd name="adj" fmla="val 47917"/>
            </a:avLst>
          </a:prstGeom>
          <a:solidFill>
            <a:srgbClr val="FF0000"/>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bg2"/>
                </a:solidFill>
                <a:round/>
                <a:headEnd type="none" w="sm" len="sm"/>
                <a:tailEnd type="none" w="sm" len="sm"/>
              </a14:hiddenLine>
            </a:ext>
          </a:extLst>
        </p:spPr>
        <p:txBody>
          <a:bodyPr vert="eaVert" wrap="none" lIns="125465"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b="1" dirty="0">
                <a:solidFill>
                  <a:srgbClr val="000000"/>
                </a:solidFill>
                <a:latin typeface="Times New Roman" pitchFamily="18" charset="0"/>
              </a:rPr>
              <a:t>　</a:t>
            </a:r>
            <a:r>
              <a:rPr lang="ja-JP" altLang="en-US" b="1" dirty="0">
                <a:solidFill>
                  <a:srgbClr val="FFFFFF"/>
                </a:solidFill>
                <a:latin typeface="Times New Roman" pitchFamily="18" charset="0"/>
                <a:ea typeface="HG丸ｺﾞｼｯｸM-PRO" pitchFamily="50" charset="-128"/>
              </a:rPr>
              <a:t>事業概要及び測量説明会</a:t>
            </a:r>
          </a:p>
        </p:txBody>
      </p:sp>
      <p:sp>
        <p:nvSpPr>
          <p:cNvPr id="49158" name="AutoShape 6"/>
          <p:cNvSpPr>
            <a:spLocks noChangeArrowheads="1"/>
          </p:cNvSpPr>
          <p:nvPr/>
        </p:nvSpPr>
        <p:spPr bwMode="auto">
          <a:xfrm>
            <a:off x="11796714" y="1978025"/>
            <a:ext cx="915988" cy="7258051"/>
          </a:xfrm>
          <a:prstGeom prst="roundRect">
            <a:avLst>
              <a:gd name="adj" fmla="val 47917"/>
            </a:avLst>
          </a:prstGeom>
          <a:solidFill>
            <a:schemeClr val="bg1"/>
          </a:solidFill>
          <a:ln w="38100" cap="sq">
            <a:solidFill>
              <a:schemeClr val="tx1"/>
            </a:solidFill>
            <a:round/>
            <a:headEnd type="none" w="sm" len="sm"/>
            <a:tailEnd type="none" w="sm" len="sm"/>
          </a:ln>
          <a:effectLst>
            <a:outerShdw dist="71842" dir="2700000" algn="ctr" rotWithShape="0">
              <a:schemeClr val="accent2"/>
            </a:outerShdw>
          </a:effec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fontAlgn="ctr" hangingPunct="1">
              <a:spcBef>
                <a:spcPct val="0"/>
              </a:spcBef>
              <a:buFontTx/>
              <a:buNone/>
            </a:pPr>
            <a:r>
              <a:rPr lang="ja-JP" altLang="en-US" b="1" dirty="0">
                <a:solidFill>
                  <a:srgbClr val="000000"/>
                </a:solidFill>
                <a:latin typeface="Times New Roman" pitchFamily="18" charset="0"/>
              </a:rPr>
              <a:t>　</a:t>
            </a:r>
            <a:r>
              <a:rPr lang="ja-JP" altLang="en-US" b="1" dirty="0">
                <a:solidFill>
                  <a:srgbClr val="000000"/>
                </a:solidFill>
                <a:latin typeface="Times New Roman" pitchFamily="18" charset="0"/>
                <a:ea typeface="HG丸ｺﾞｼｯｸM-PRO" pitchFamily="50" charset="-128"/>
              </a:rPr>
              <a:t>都市計画道路の完成</a:t>
            </a:r>
          </a:p>
        </p:txBody>
      </p:sp>
      <p:sp>
        <p:nvSpPr>
          <p:cNvPr id="49159" name="AutoShape 7"/>
          <p:cNvSpPr>
            <a:spLocks noChangeArrowheads="1"/>
          </p:cNvSpPr>
          <p:nvPr/>
        </p:nvSpPr>
        <p:spPr bwMode="auto">
          <a:xfrm>
            <a:off x="5465764" y="2354265"/>
            <a:ext cx="755650" cy="5773737"/>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都市計画事業の認可</a:t>
            </a:r>
          </a:p>
        </p:txBody>
      </p:sp>
      <p:sp>
        <p:nvSpPr>
          <p:cNvPr id="49160" name="AutoShape 8"/>
          <p:cNvSpPr>
            <a:spLocks noChangeArrowheads="1"/>
          </p:cNvSpPr>
          <p:nvPr/>
        </p:nvSpPr>
        <p:spPr bwMode="auto">
          <a:xfrm>
            <a:off x="6761163" y="2424114"/>
            <a:ext cx="760412" cy="5645151"/>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用地説明会　</a:t>
            </a:r>
          </a:p>
        </p:txBody>
      </p:sp>
      <p:sp>
        <p:nvSpPr>
          <p:cNvPr id="49161" name="AutoShape 9"/>
          <p:cNvSpPr>
            <a:spLocks noChangeArrowheads="1"/>
          </p:cNvSpPr>
          <p:nvPr/>
        </p:nvSpPr>
        <p:spPr bwMode="auto">
          <a:xfrm>
            <a:off x="8056564" y="2424114"/>
            <a:ext cx="757237" cy="5645151"/>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用地の取得・補償等</a:t>
            </a:r>
          </a:p>
        </p:txBody>
      </p:sp>
      <p:sp>
        <p:nvSpPr>
          <p:cNvPr id="49162" name="AutoShape 10"/>
          <p:cNvSpPr>
            <a:spLocks noChangeArrowheads="1"/>
          </p:cNvSpPr>
          <p:nvPr/>
        </p:nvSpPr>
        <p:spPr bwMode="auto">
          <a:xfrm>
            <a:off x="9280527" y="2498725"/>
            <a:ext cx="758825" cy="5545139"/>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dirty="0">
                <a:solidFill>
                  <a:srgbClr val="808080"/>
                </a:solidFill>
                <a:latin typeface="Times New Roman" pitchFamily="18" charset="0"/>
              </a:rPr>
              <a:t>　</a:t>
            </a:r>
            <a:r>
              <a:rPr lang="ja-JP" altLang="en-US" sz="3900" b="1" dirty="0">
                <a:solidFill>
                  <a:srgbClr val="FFFFFF"/>
                </a:solidFill>
                <a:latin typeface="Times New Roman" pitchFamily="18" charset="0"/>
                <a:ea typeface="HG丸ｺﾞｼｯｸM-PRO" pitchFamily="50" charset="-128"/>
              </a:rPr>
              <a:t>工事のお知らせ　</a:t>
            </a:r>
          </a:p>
        </p:txBody>
      </p:sp>
      <p:sp>
        <p:nvSpPr>
          <p:cNvPr id="49163" name="AutoShape 11"/>
          <p:cNvSpPr>
            <a:spLocks noChangeArrowheads="1"/>
          </p:cNvSpPr>
          <p:nvPr/>
        </p:nvSpPr>
        <p:spPr bwMode="auto">
          <a:xfrm>
            <a:off x="10502902" y="2498726"/>
            <a:ext cx="758825" cy="5529263"/>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工事の実施</a:t>
            </a:r>
          </a:p>
        </p:txBody>
      </p:sp>
      <p:sp>
        <p:nvSpPr>
          <p:cNvPr id="17420" name="Rectangle 13"/>
          <p:cNvSpPr>
            <a:spLocks noChangeArrowheads="1"/>
          </p:cNvSpPr>
          <p:nvPr/>
        </p:nvSpPr>
        <p:spPr bwMode="auto">
          <a:xfrm>
            <a:off x="279402" y="265149"/>
            <a:ext cx="12314238" cy="1006475"/>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76" tIns="63762" rIns="127476" bIns="63762" anchor="ctr"/>
          <a:lstStyle/>
          <a:p>
            <a:pPr algn="ctr" defTabSz="1274136">
              <a:defRPr/>
            </a:pPr>
            <a:r>
              <a:rPr lang="ja-JP" altLang="en-US" sz="4800" b="1" dirty="0">
                <a:solidFill>
                  <a:schemeClr val="bg1"/>
                </a:solidFill>
                <a:latin typeface="HG丸ｺﾞｼｯｸM-PRO" panose="020F0600000000000000" pitchFamily="50" charset="-128"/>
                <a:ea typeface="HG丸ｺﾞｼｯｸM-PRO" panose="020F0600000000000000" pitchFamily="50" charset="-128"/>
                <a:cs typeface="+mj-cs"/>
              </a:rPr>
              <a:t>今後の事業の進め方</a:t>
            </a:r>
          </a:p>
        </p:txBody>
      </p:sp>
      <p:sp>
        <p:nvSpPr>
          <p:cNvPr id="30735" name="AutoShape 14"/>
          <p:cNvSpPr>
            <a:spLocks noChangeArrowheads="1"/>
          </p:cNvSpPr>
          <p:nvPr/>
        </p:nvSpPr>
        <p:spPr bwMode="auto">
          <a:xfrm>
            <a:off x="0" y="1576389"/>
            <a:ext cx="12801600" cy="8024812"/>
          </a:xfrm>
          <a:prstGeom prst="flowChartProcess">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76" tIns="63762" rIns="127476" bIns="63762"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2500">
              <a:solidFill>
                <a:srgbClr val="000000"/>
              </a:solidFill>
            </a:endParaRPr>
          </a:p>
        </p:txBody>
      </p:sp>
      <p:sp>
        <p:nvSpPr>
          <p:cNvPr id="49167" name="AutoShape 15"/>
          <p:cNvSpPr>
            <a:spLocks noChangeArrowheads="1"/>
          </p:cNvSpPr>
          <p:nvPr/>
        </p:nvSpPr>
        <p:spPr bwMode="auto">
          <a:xfrm>
            <a:off x="3176589" y="2379663"/>
            <a:ext cx="781051" cy="5575300"/>
          </a:xfrm>
          <a:prstGeom prst="roundRect">
            <a:avLst>
              <a:gd name="adj" fmla="val 47917"/>
            </a:avLst>
          </a:prstGeom>
          <a:solidFill>
            <a:srgbClr val="FFFF00"/>
          </a:solidFill>
          <a:ln>
            <a:noFill/>
          </a:ln>
          <a:effectLst>
            <a:outerShdw dist="71842" dir="2700000" algn="ctr" rotWithShape="0">
              <a:schemeClr val="accent2"/>
            </a:outerShdw>
          </a:effectLst>
        </p:spPr>
        <p:txBody>
          <a:bodyPr vert="eaVert" wrap="none" lIns="125465"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en-US" altLang="ja-JP" sz="3900" b="1" dirty="0">
                <a:solidFill>
                  <a:srgbClr val="000000"/>
                </a:solidFill>
                <a:latin typeface="Times New Roman" pitchFamily="18" charset="0"/>
                <a:ea typeface="HG丸ｺﾞｼｯｸM-PRO" pitchFamily="50" charset="-128"/>
              </a:rPr>
              <a:t>   </a:t>
            </a:r>
            <a:r>
              <a:rPr lang="ja-JP" altLang="en-US" sz="3900" b="1" dirty="0">
                <a:latin typeface="Times New Roman" pitchFamily="18" charset="0"/>
                <a:ea typeface="HG丸ｺﾞｼｯｸM-PRO" pitchFamily="50" charset="-128"/>
              </a:rPr>
              <a:t>用地測量の実施</a:t>
            </a:r>
          </a:p>
        </p:txBody>
      </p:sp>
      <p:sp>
        <p:nvSpPr>
          <p:cNvPr id="49157" name="AutoShape 5"/>
          <p:cNvSpPr>
            <a:spLocks noChangeArrowheads="1"/>
          </p:cNvSpPr>
          <p:nvPr/>
        </p:nvSpPr>
        <p:spPr bwMode="auto">
          <a:xfrm>
            <a:off x="1865315" y="2354264"/>
            <a:ext cx="784226" cy="5673725"/>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5465"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dirty="0">
                <a:solidFill>
                  <a:srgbClr val="808080"/>
                </a:solidFill>
                <a:latin typeface="Times New Roman" pitchFamily="18" charset="0"/>
              </a:rPr>
              <a:t>　</a:t>
            </a:r>
            <a:r>
              <a:rPr lang="ja-JP" altLang="en-US" sz="3900" b="1" dirty="0">
                <a:solidFill>
                  <a:schemeClr val="bg1"/>
                </a:solidFill>
                <a:latin typeface="Times New Roman" pitchFamily="18" charset="0"/>
                <a:ea typeface="HG丸ｺﾞｼｯｸM-PRO" pitchFamily="50" charset="-128"/>
              </a:rPr>
              <a:t>現況測量の実施</a:t>
            </a:r>
          </a:p>
        </p:txBody>
      </p:sp>
    </p:spTree>
    <p:extLst>
      <p:ext uri="{BB962C8B-B14F-4D97-AF65-F5344CB8AC3E}">
        <p14:creationId xmlns:p14="http://schemas.microsoft.com/office/powerpoint/2010/main" val="365805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2"/>
          </p:nvPr>
        </p:nvSpPr>
        <p:spPr>
          <a:xfrm>
            <a:off x="5302252" y="1878014"/>
            <a:ext cx="7045324" cy="7339012"/>
          </a:xfrm>
          <a:solidFill>
            <a:schemeClr val="bg1">
              <a:alpha val="50000"/>
            </a:schemeClr>
          </a:solidFill>
          <a:ln w="25400">
            <a:solidFill>
              <a:srgbClr val="0000FF"/>
            </a:solidFill>
            <a:miter lim="800000"/>
            <a:headEnd/>
            <a:tailEnd/>
          </a:ln>
        </p:spPr>
        <p:txBody>
          <a:bodyPr/>
          <a:lstStyle/>
          <a:p>
            <a:pPr marL="478565" indent="-478565" eaLnBrk="1" hangingPunct="1">
              <a:lnSpc>
                <a:spcPct val="90000"/>
              </a:lnSpc>
              <a:buNone/>
              <a:defRPr/>
            </a:pPr>
            <a:r>
              <a:rPr lang="en-US" altLang="ja-JP" sz="2800">
                <a:solidFill>
                  <a:srgbClr val="000000"/>
                </a:solidFill>
                <a:latin typeface="HG丸ｺﾞｼｯｸM-PRO" pitchFamily="50" charset="-128"/>
                <a:ea typeface="HG丸ｺﾞｼｯｸM-PRO" pitchFamily="50" charset="-128"/>
              </a:rPr>
              <a:t>①  </a:t>
            </a:r>
            <a:r>
              <a:rPr lang="ja-JP" altLang="en-US" sz="2800">
                <a:solidFill>
                  <a:srgbClr val="000000"/>
                </a:solidFill>
                <a:latin typeface="HG丸ｺﾞｼｯｸM-PRO" pitchFamily="50" charset="-128"/>
                <a:ea typeface="HG丸ｺﾞｼｯｸM-PRO" pitchFamily="50" charset="-128"/>
              </a:rPr>
              <a:t>都市計画道路に係る土地について、現地において</a:t>
            </a:r>
            <a:r>
              <a:rPr lang="ja-JP" altLang="en-US" sz="2800" b="1">
                <a:solidFill>
                  <a:srgbClr val="FF0000"/>
                </a:solidFill>
                <a:effectLst>
                  <a:outerShdw blurRad="38100" dist="38100" dir="2700000" algn="tl">
                    <a:srgbClr val="C0C0C0"/>
                  </a:outerShdw>
                </a:effectLst>
                <a:latin typeface="HG丸ｺﾞｼｯｸM-PRO" pitchFamily="50" charset="-128"/>
                <a:ea typeface="HG丸ｺﾞｼｯｸM-PRO" pitchFamily="50" charset="-128"/>
              </a:rPr>
              <a:t>関係権利者の立会</a:t>
            </a:r>
            <a:r>
              <a:rPr lang="ja-JP" altLang="en-US" sz="2800">
                <a:solidFill>
                  <a:srgbClr val="000000"/>
                </a:solidFill>
                <a:latin typeface="HG丸ｺﾞｼｯｸM-PRO" pitchFamily="50" charset="-128"/>
                <a:ea typeface="HG丸ｺﾞｼｯｸM-PRO" pitchFamily="50" charset="-128"/>
              </a:rPr>
              <a:t>の上、隣接する土地との</a:t>
            </a:r>
            <a:r>
              <a:rPr lang="ja-JP" altLang="en-US" sz="2800">
                <a:latin typeface="HG丸ｺﾞｼｯｸM-PRO" pitchFamily="50" charset="-128"/>
                <a:ea typeface="HG丸ｺﾞｼｯｸM-PRO" pitchFamily="50" charset="-128"/>
              </a:rPr>
              <a:t>境界等を調査・確認</a:t>
            </a:r>
            <a:r>
              <a:rPr lang="ja-JP" altLang="en-US" sz="2800">
                <a:solidFill>
                  <a:srgbClr val="000000"/>
                </a:solidFill>
                <a:latin typeface="HG丸ｺﾞｼｯｸM-PRO" pitchFamily="50" charset="-128"/>
                <a:ea typeface="HG丸ｺﾞｼｯｸM-PRO" pitchFamily="50" charset="-128"/>
              </a:rPr>
              <a:t>します。</a:t>
            </a:r>
          </a:p>
          <a:p>
            <a:pPr marL="478565" indent="-478565" eaLnBrk="1" hangingPunct="1">
              <a:lnSpc>
                <a:spcPct val="90000"/>
              </a:lnSpc>
              <a:buNone/>
              <a:defRPr/>
            </a:pPr>
            <a:endParaRPr lang="ja-JP" altLang="en-US" sz="2800">
              <a:solidFill>
                <a:srgbClr val="000000"/>
              </a:solidFill>
              <a:latin typeface="HG丸ｺﾞｼｯｸM-PRO" pitchFamily="50" charset="-128"/>
              <a:ea typeface="HG丸ｺﾞｼｯｸM-PRO" pitchFamily="50" charset="-128"/>
            </a:endParaRPr>
          </a:p>
          <a:p>
            <a:pPr marL="478565" indent="-478565" eaLnBrk="1" hangingPunct="1">
              <a:lnSpc>
                <a:spcPct val="90000"/>
              </a:lnSpc>
              <a:buNone/>
              <a:defRPr/>
            </a:pPr>
            <a:r>
              <a:rPr lang="ja-JP" altLang="en-US" sz="2800">
                <a:solidFill>
                  <a:srgbClr val="000000"/>
                </a:solidFill>
                <a:latin typeface="HG丸ｺﾞｼｯｸM-PRO" pitchFamily="50" charset="-128"/>
                <a:ea typeface="HG丸ｺﾞｼｯｸM-PRO" pitchFamily="50" charset="-128"/>
              </a:rPr>
              <a:t>②  境界確認に基づき、一筆ごとに土地の測量を行い、用地取得に</a:t>
            </a:r>
            <a:r>
              <a:rPr lang="ja-JP" altLang="en-US" sz="2800">
                <a:latin typeface="HG丸ｺﾞｼｯｸM-PRO" pitchFamily="50" charset="-128"/>
                <a:ea typeface="HG丸ｺﾞｼｯｸM-PRO" pitchFamily="50" charset="-128"/>
              </a:rPr>
              <a:t>必要な面積の算出及び図面を作成します。</a:t>
            </a:r>
          </a:p>
          <a:p>
            <a:pPr marL="478565" indent="-478565" eaLnBrk="1" hangingPunct="1">
              <a:lnSpc>
                <a:spcPct val="90000"/>
              </a:lnSpc>
              <a:buNone/>
              <a:defRPr/>
            </a:pPr>
            <a:endParaRPr lang="ja-JP" altLang="en-US" sz="2800">
              <a:latin typeface="HG丸ｺﾞｼｯｸM-PRO" pitchFamily="50" charset="-128"/>
              <a:ea typeface="HG丸ｺﾞｼｯｸM-PRO" pitchFamily="50" charset="-128"/>
            </a:endParaRPr>
          </a:p>
          <a:p>
            <a:pPr marL="478565" indent="-478565" eaLnBrk="1" hangingPunct="1">
              <a:lnSpc>
                <a:spcPct val="90000"/>
              </a:lnSpc>
              <a:buNone/>
              <a:defRPr/>
            </a:pPr>
            <a:r>
              <a:rPr lang="en-US" altLang="ja-JP" sz="2800">
                <a:latin typeface="HG丸ｺﾞｼｯｸM-PRO" pitchFamily="50" charset="-128"/>
                <a:ea typeface="HG丸ｺﾞｼｯｸM-PRO" pitchFamily="50" charset="-128"/>
              </a:rPr>
              <a:t>※  </a:t>
            </a:r>
            <a:r>
              <a:rPr lang="ja-JP" altLang="en-US" sz="2800">
                <a:latin typeface="HG丸ｺﾞｼｯｸM-PRO" pitchFamily="50" charset="-128"/>
                <a:ea typeface="HG丸ｺﾞｼｯｸM-PRO" pitchFamily="50" charset="-128"/>
              </a:rPr>
              <a:t>関係する土地の権利者様に、立会いをお願いするお手紙を立会日の約２週間前に送らせていただきます。</a:t>
            </a:r>
          </a:p>
          <a:p>
            <a:pPr marL="478565" indent="-478565" eaLnBrk="1" hangingPunct="1">
              <a:lnSpc>
                <a:spcPct val="90000"/>
              </a:lnSpc>
              <a:buNone/>
              <a:defRPr/>
            </a:pPr>
            <a:endParaRPr lang="ja-JP" altLang="en-US" sz="2800">
              <a:latin typeface="HG丸ｺﾞｼｯｸM-PRO" pitchFamily="50" charset="-128"/>
              <a:ea typeface="HG丸ｺﾞｼｯｸM-PRO" pitchFamily="50" charset="-128"/>
            </a:endParaRPr>
          </a:p>
          <a:p>
            <a:pPr marL="478565" indent="-478565" eaLnBrk="1" hangingPunct="1">
              <a:lnSpc>
                <a:spcPct val="90000"/>
              </a:lnSpc>
              <a:buNone/>
              <a:defRPr/>
            </a:pPr>
            <a:r>
              <a:rPr lang="en-US" altLang="ja-JP" sz="2800">
                <a:latin typeface="HG丸ｺﾞｼｯｸM-PRO" pitchFamily="50" charset="-128"/>
                <a:ea typeface="HG丸ｺﾞｼｯｸM-PRO" pitchFamily="50" charset="-128"/>
              </a:rPr>
              <a:t>※  </a:t>
            </a:r>
            <a:r>
              <a:rPr lang="ja-JP" altLang="en-US" sz="2800">
                <a:latin typeface="HG丸ｺﾞｼｯｸM-PRO" pitchFamily="50" charset="-128"/>
                <a:ea typeface="HG丸ｺﾞｼｯｸM-PRO" pitchFamily="50" charset="-128"/>
              </a:rPr>
              <a:t>立会を行うに当りましては、その土地の権利関係の資料を調査した上で、予めその土地に立ち入らせていただくこともございます</a:t>
            </a:r>
          </a:p>
        </p:txBody>
      </p:sp>
      <p:sp>
        <p:nvSpPr>
          <p:cNvPr id="172035" name="Rectangle 3"/>
          <p:cNvSpPr>
            <a:spLocks noChangeArrowheads="1"/>
          </p:cNvSpPr>
          <p:nvPr/>
        </p:nvSpPr>
        <p:spPr bwMode="auto">
          <a:xfrm>
            <a:off x="362306" y="317820"/>
            <a:ext cx="11925934" cy="1006792"/>
          </a:xfrm>
          <a:prstGeom prst="rect">
            <a:avLst/>
          </a:prstGeom>
          <a:gradFill rotWithShape="1">
            <a:gsLst>
              <a:gs pos="0">
                <a:srgbClr val="0000A2"/>
              </a:gs>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p:spPr>
        <p:txBody>
          <a:bodyPr lIns="127476" tIns="63762" rIns="127476" bIns="63762" anchor="ctr"/>
          <a:lstStyle/>
          <a:p>
            <a:pPr algn="ctr" defTabSz="1274136">
              <a:defRPr/>
            </a:pPr>
            <a:r>
              <a:rPr lang="ja-JP" altLang="en-US" sz="5400" b="1" dirty="0">
                <a:solidFill>
                  <a:schemeClr val="bg1"/>
                </a:solidFill>
                <a:latin typeface="HG丸ｺﾞｼｯｸM-PRO" panose="020F0600000000000000" pitchFamily="50" charset="-128"/>
                <a:ea typeface="HG丸ｺﾞｼｯｸM-PRO" panose="020F0600000000000000" pitchFamily="50" charset="-128"/>
                <a:cs typeface="+mj-cs"/>
              </a:rPr>
              <a:t>用 地 測 量 と は・・・</a:t>
            </a:r>
          </a:p>
        </p:txBody>
      </p:sp>
      <p:pic>
        <p:nvPicPr>
          <p:cNvPr id="34822" name="Picture 4" descr="sok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1878014"/>
            <a:ext cx="4684713" cy="4660900"/>
          </a:xfr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3" name="Rectangle 5"/>
          <p:cNvSpPr>
            <a:spLocks noChangeArrowheads="1"/>
          </p:cNvSpPr>
          <p:nvPr/>
        </p:nvSpPr>
        <p:spPr bwMode="auto">
          <a:xfrm>
            <a:off x="334964" y="6600800"/>
            <a:ext cx="4697684" cy="2592288"/>
          </a:xfrm>
          <a:prstGeom prst="rect">
            <a:avLst/>
          </a:prstGeom>
          <a:solidFill>
            <a:schemeClr val="bg1">
              <a:alpha val="50195"/>
            </a:schemeClr>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lvl1pPr marL="342900" indent="-342900"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lnSpc>
                <a:spcPct val="90000"/>
              </a:lnSpc>
              <a:buFontTx/>
              <a:buNone/>
            </a:pPr>
            <a:r>
              <a:rPr lang="ja-JP" altLang="en-US" sz="2000" dirty="0">
                <a:solidFill>
                  <a:srgbClr val="000000"/>
                </a:solidFill>
                <a:latin typeface="HG丸ｺﾞｼｯｸM-PRO" pitchFamily="50" charset="-128"/>
                <a:ea typeface="HG丸ｺﾞｼｯｸM-PRO" pitchFamily="50" charset="-128"/>
              </a:rPr>
              <a:t>権利関係の資料とは（例）</a:t>
            </a:r>
          </a:p>
          <a:p>
            <a:pPr eaLnBrk="1" hangingPunct="1">
              <a:lnSpc>
                <a:spcPct val="90000"/>
              </a:lnSpc>
              <a:buFontTx/>
              <a:buNone/>
            </a:pPr>
            <a:r>
              <a:rPr lang="ja-JP" altLang="en-US" sz="2000" dirty="0">
                <a:solidFill>
                  <a:srgbClr val="000000"/>
                </a:solidFill>
                <a:latin typeface="HG丸ｺﾞｼｯｸM-PRO" pitchFamily="50" charset="-128"/>
                <a:ea typeface="HG丸ｺﾞｼｯｸM-PRO" pitchFamily="50" charset="-128"/>
              </a:rPr>
              <a:t>１．登記所に登記されている地積測量図</a:t>
            </a:r>
          </a:p>
          <a:p>
            <a:pPr eaLnBrk="1" hangingPunct="1">
              <a:lnSpc>
                <a:spcPct val="90000"/>
              </a:lnSpc>
              <a:buFontTx/>
              <a:buNone/>
            </a:pPr>
            <a:r>
              <a:rPr lang="ja-JP" altLang="en-US" sz="2000" dirty="0">
                <a:solidFill>
                  <a:srgbClr val="000000"/>
                </a:solidFill>
                <a:latin typeface="HG丸ｺﾞｼｯｸM-PRO" pitchFamily="50" charset="-128"/>
                <a:ea typeface="HG丸ｺﾞｼｯｸM-PRO" pitchFamily="50" charset="-128"/>
              </a:rPr>
              <a:t>２．登記されていないが、隣接者が立会い確認の押印をした測量図</a:t>
            </a:r>
          </a:p>
          <a:p>
            <a:pPr eaLnBrk="1" hangingPunct="1">
              <a:lnSpc>
                <a:spcPct val="90000"/>
              </a:lnSpc>
              <a:buFontTx/>
              <a:buNone/>
            </a:pPr>
            <a:r>
              <a:rPr lang="ja-JP" altLang="en-US" sz="2000" dirty="0">
                <a:solidFill>
                  <a:srgbClr val="000000"/>
                </a:solidFill>
                <a:latin typeface="HG丸ｺﾞｼｯｸM-PRO" pitchFamily="50" charset="-128"/>
                <a:ea typeface="HG丸ｺﾞｼｯｸM-PRO" pitchFamily="50" charset="-128"/>
              </a:rPr>
              <a:t>３．現地の杭や刻み、鋲等</a:t>
            </a:r>
          </a:p>
          <a:p>
            <a:pPr eaLnBrk="1" hangingPunct="1">
              <a:lnSpc>
                <a:spcPct val="90000"/>
              </a:lnSpc>
              <a:buFontTx/>
              <a:buNone/>
            </a:pPr>
            <a:r>
              <a:rPr lang="en-US" altLang="ja-JP" sz="2000" dirty="0">
                <a:solidFill>
                  <a:srgbClr val="000000"/>
                </a:solidFill>
                <a:latin typeface="HG丸ｺﾞｼｯｸM-PRO" pitchFamily="50" charset="-128"/>
                <a:ea typeface="HG丸ｺﾞｼｯｸM-PRO" pitchFamily="50" charset="-128"/>
              </a:rPr>
              <a:t>※</a:t>
            </a:r>
            <a:r>
              <a:rPr lang="ja-JP" altLang="en-US" sz="2000" dirty="0">
                <a:solidFill>
                  <a:srgbClr val="000000"/>
                </a:solidFill>
                <a:latin typeface="HG丸ｺﾞｼｯｸM-PRO" pitchFamily="50" charset="-128"/>
                <a:ea typeface="HG丸ｺﾞｼｯｸM-PRO" pitchFamily="50" charset="-128"/>
              </a:rPr>
              <a:t>　隣接者の立会いがない資料は参考資料となります（建築確認資料等）</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8" name="Line 32"/>
          <p:cNvSpPr>
            <a:spLocks noChangeShapeType="1"/>
          </p:cNvSpPr>
          <p:nvPr/>
        </p:nvSpPr>
        <p:spPr bwMode="auto">
          <a:xfrm>
            <a:off x="701677" y="5035549"/>
            <a:ext cx="7715347" cy="0"/>
          </a:xfrm>
          <a:prstGeom prst="line">
            <a:avLst/>
          </a:prstGeom>
          <a:noFill/>
          <a:ln w="508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66" name="Line 2"/>
          <p:cNvSpPr>
            <a:spLocks noChangeShapeType="1"/>
          </p:cNvSpPr>
          <p:nvPr/>
        </p:nvSpPr>
        <p:spPr bwMode="auto">
          <a:xfrm>
            <a:off x="3382965" y="2767014"/>
            <a:ext cx="641349" cy="14065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67" name="Line 3"/>
          <p:cNvSpPr>
            <a:spLocks noChangeShapeType="1"/>
          </p:cNvSpPr>
          <p:nvPr/>
        </p:nvSpPr>
        <p:spPr bwMode="auto">
          <a:xfrm>
            <a:off x="4600575" y="2065339"/>
            <a:ext cx="660400" cy="1524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68" name="Freeform 4"/>
          <p:cNvSpPr>
            <a:spLocks/>
          </p:cNvSpPr>
          <p:nvPr/>
        </p:nvSpPr>
        <p:spPr bwMode="auto">
          <a:xfrm>
            <a:off x="5578477" y="3402014"/>
            <a:ext cx="1871662" cy="898525"/>
          </a:xfrm>
          <a:custGeom>
            <a:avLst/>
            <a:gdLst>
              <a:gd name="T0" fmla="*/ 0 w 1055"/>
              <a:gd name="T1" fmla="*/ 2147483647 h 500"/>
              <a:gd name="T2" fmla="*/ 2147483647 w 1055"/>
              <a:gd name="T3" fmla="*/ 0 h 500"/>
              <a:gd name="T4" fmla="*/ 0 60000 65536"/>
              <a:gd name="T5" fmla="*/ 0 60000 65536"/>
            </a:gdLst>
            <a:ahLst/>
            <a:cxnLst>
              <a:cxn ang="T4">
                <a:pos x="T0" y="T1"/>
              </a:cxn>
              <a:cxn ang="T5">
                <a:pos x="T2" y="T3"/>
              </a:cxn>
            </a:cxnLst>
            <a:rect l="0" t="0" r="r" b="b"/>
            <a:pathLst>
              <a:path w="1055" h="500">
                <a:moveTo>
                  <a:pt x="0" y="500"/>
                </a:moveTo>
                <a:lnTo>
                  <a:pt x="1055" y="0"/>
                </a:lnTo>
              </a:path>
            </a:pathLst>
          </a:custGeom>
          <a:noFill/>
          <a:ln w="12700" cap="sq">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69" name="Text Box 5"/>
          <p:cNvSpPr txBox="1">
            <a:spLocks noChangeArrowheads="1"/>
          </p:cNvSpPr>
          <p:nvPr/>
        </p:nvSpPr>
        <p:spPr bwMode="auto">
          <a:xfrm>
            <a:off x="2360613" y="8639175"/>
            <a:ext cx="3803254"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r>
              <a:rPr lang="ja-JP" altLang="en-US" sz="2200">
                <a:solidFill>
                  <a:srgbClr val="000000"/>
                </a:solidFill>
                <a:latin typeface="Times New Roman" pitchFamily="18" charset="0"/>
              </a:rPr>
              <a:t>境界点（立会をお願いする点）</a:t>
            </a:r>
          </a:p>
        </p:txBody>
      </p:sp>
      <p:sp>
        <p:nvSpPr>
          <p:cNvPr id="36870" name="Text Box 6"/>
          <p:cNvSpPr txBox="1">
            <a:spLocks noChangeArrowheads="1"/>
          </p:cNvSpPr>
          <p:nvPr/>
        </p:nvSpPr>
        <p:spPr bwMode="auto">
          <a:xfrm>
            <a:off x="7210426" y="8666163"/>
            <a:ext cx="3579813"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a:solidFill>
                  <a:srgbClr val="000000"/>
                </a:solidFill>
                <a:latin typeface="Times New Roman" pitchFamily="18" charset="0"/>
              </a:rPr>
              <a:t>確認する境界（筆境）</a:t>
            </a:r>
          </a:p>
        </p:txBody>
      </p:sp>
      <p:sp>
        <p:nvSpPr>
          <p:cNvPr id="36871" name="Line 7"/>
          <p:cNvSpPr>
            <a:spLocks noChangeShapeType="1"/>
          </p:cNvSpPr>
          <p:nvPr/>
        </p:nvSpPr>
        <p:spPr bwMode="auto">
          <a:xfrm>
            <a:off x="6218238" y="8912225"/>
            <a:ext cx="858837"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72" name="Text Box 8"/>
          <p:cNvSpPr txBox="1">
            <a:spLocks noChangeArrowheads="1"/>
          </p:cNvSpPr>
          <p:nvPr/>
        </p:nvSpPr>
        <p:spPr bwMode="auto">
          <a:xfrm>
            <a:off x="1144589" y="8616951"/>
            <a:ext cx="1160462"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a:solidFill>
                  <a:srgbClr val="000000"/>
                </a:solidFill>
                <a:latin typeface="Times New Roman" pitchFamily="18" charset="0"/>
              </a:rPr>
              <a:t>凡例</a:t>
            </a:r>
          </a:p>
        </p:txBody>
      </p:sp>
      <p:sp>
        <p:nvSpPr>
          <p:cNvPr id="176137" name="Rectangle 9"/>
          <p:cNvSpPr>
            <a:spLocks noChangeArrowheads="1"/>
          </p:cNvSpPr>
          <p:nvPr/>
        </p:nvSpPr>
        <p:spPr bwMode="auto">
          <a:xfrm>
            <a:off x="244476" y="264477"/>
            <a:ext cx="12203748" cy="1004571"/>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p:spPr>
        <p:txBody>
          <a:bodyPr lIns="127461" tIns="63755" rIns="127461" bIns="63755" anchor="ctr"/>
          <a:lstStyle>
            <a:lvl1pPr algn="ctr">
              <a:defRPr kumimoji="1" sz="4400">
                <a:solidFill>
                  <a:schemeClr val="tx2"/>
                </a:solidFill>
                <a:latin typeface="Arial" charset="0"/>
                <a:ea typeface="ＭＳ Ｐゴシック" charset="-128"/>
              </a:defRPr>
            </a:lvl1pPr>
            <a:lvl2pPr algn="ctr">
              <a:defRPr kumimoji="1" sz="4400">
                <a:solidFill>
                  <a:schemeClr val="tx2"/>
                </a:solidFill>
                <a:latin typeface="Arial" charset="0"/>
                <a:ea typeface="ＭＳ Ｐゴシック" charset="-128"/>
              </a:defRPr>
            </a:lvl2pPr>
            <a:lvl3pPr algn="ctr">
              <a:defRPr kumimoji="1" sz="4400">
                <a:solidFill>
                  <a:schemeClr val="tx2"/>
                </a:solidFill>
                <a:latin typeface="Arial" charset="0"/>
                <a:ea typeface="ＭＳ Ｐゴシック" charset="-128"/>
              </a:defRPr>
            </a:lvl3pPr>
            <a:lvl4pPr algn="ctr">
              <a:defRPr kumimoji="1" sz="4400">
                <a:solidFill>
                  <a:schemeClr val="tx2"/>
                </a:solidFill>
                <a:latin typeface="Arial" charset="0"/>
                <a:ea typeface="ＭＳ Ｐゴシック" charset="-128"/>
              </a:defRPr>
            </a:lvl4pPr>
            <a:lvl5pPr algn="ctr">
              <a:defRPr kumimoji="1" sz="4400">
                <a:solidFill>
                  <a:schemeClr val="tx2"/>
                </a:solidFill>
                <a:latin typeface="Arial" charset="0"/>
                <a:ea typeface="ＭＳ Ｐゴシック" charset="-128"/>
              </a:defRPr>
            </a:lvl5pPr>
            <a:lvl6pPr marL="457200" algn="ctr" fontAlgn="base">
              <a:spcBef>
                <a:spcPct val="0"/>
              </a:spcBef>
              <a:spcAft>
                <a:spcPct val="0"/>
              </a:spcAft>
              <a:defRPr kumimoji="1" sz="4400">
                <a:solidFill>
                  <a:schemeClr val="tx2"/>
                </a:solidFill>
                <a:latin typeface="Arial" charset="0"/>
                <a:ea typeface="ＭＳ Ｐゴシック" charset="-128"/>
              </a:defRPr>
            </a:lvl6pPr>
            <a:lvl7pPr marL="914400" algn="ctr" fontAlgn="base">
              <a:spcBef>
                <a:spcPct val="0"/>
              </a:spcBef>
              <a:spcAft>
                <a:spcPct val="0"/>
              </a:spcAft>
              <a:defRPr kumimoji="1" sz="4400">
                <a:solidFill>
                  <a:schemeClr val="tx2"/>
                </a:solidFill>
                <a:latin typeface="Arial" charset="0"/>
                <a:ea typeface="ＭＳ Ｐゴシック" charset="-128"/>
              </a:defRPr>
            </a:lvl7pPr>
            <a:lvl8pPr marL="1371600" algn="ctr" fontAlgn="base">
              <a:spcBef>
                <a:spcPct val="0"/>
              </a:spcBef>
              <a:spcAft>
                <a:spcPct val="0"/>
              </a:spcAft>
              <a:defRPr kumimoji="1" sz="4400">
                <a:solidFill>
                  <a:schemeClr val="tx2"/>
                </a:solidFill>
                <a:latin typeface="Arial" charset="0"/>
                <a:ea typeface="ＭＳ Ｐゴシック" charset="-128"/>
              </a:defRPr>
            </a:lvl8pPr>
            <a:lvl9pPr marL="1828800" algn="ctr" fontAlgn="base">
              <a:spcBef>
                <a:spcPct val="0"/>
              </a:spcBef>
              <a:spcAft>
                <a:spcPct val="0"/>
              </a:spcAft>
              <a:defRPr kumimoji="1" sz="4400">
                <a:solidFill>
                  <a:schemeClr val="tx2"/>
                </a:solidFill>
                <a:latin typeface="Arial" charset="0"/>
                <a:ea typeface="ＭＳ Ｐゴシック" charset="-128"/>
              </a:defRPr>
            </a:lvl9pPr>
          </a:lstStyle>
          <a:p>
            <a:pPr>
              <a:defRPr/>
            </a:pPr>
            <a:r>
              <a:rPr lang="ja-JP" altLang="en-US" sz="5400" b="1">
                <a:solidFill>
                  <a:srgbClr val="FFFFFF"/>
                </a:solidFill>
                <a:latin typeface="HG丸ｺﾞｼｯｸM-PRO" pitchFamily="50" charset="-128"/>
                <a:ea typeface="HG丸ｺﾞｼｯｸM-PRO" pitchFamily="50" charset="-128"/>
              </a:rPr>
              <a:t>境 界 立 会 確 認 の 例</a:t>
            </a:r>
          </a:p>
        </p:txBody>
      </p:sp>
      <p:sp>
        <p:nvSpPr>
          <p:cNvPr id="36876" name="AutoShape 10"/>
          <p:cNvSpPr>
            <a:spLocks noChangeArrowheads="1"/>
          </p:cNvSpPr>
          <p:nvPr/>
        </p:nvSpPr>
        <p:spPr bwMode="auto">
          <a:xfrm>
            <a:off x="250826" y="1576390"/>
            <a:ext cx="12199938" cy="7659687"/>
          </a:xfrm>
          <a:prstGeom prst="flowChartProcess">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6877" name="Oval 11"/>
          <p:cNvSpPr>
            <a:spLocks noChangeArrowheads="1"/>
          </p:cNvSpPr>
          <p:nvPr/>
        </p:nvSpPr>
        <p:spPr bwMode="auto">
          <a:xfrm>
            <a:off x="2057401" y="8769351"/>
            <a:ext cx="249237" cy="241300"/>
          </a:xfrm>
          <a:prstGeom prst="ellips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6878" name="Rectangle 12"/>
          <p:cNvSpPr>
            <a:spLocks noChangeArrowheads="1"/>
          </p:cNvSpPr>
          <p:nvPr/>
        </p:nvSpPr>
        <p:spPr bwMode="auto">
          <a:xfrm>
            <a:off x="339725" y="1246190"/>
            <a:ext cx="12461876" cy="73945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nchor="ctr"/>
          <a:lstStyle/>
          <a:p>
            <a:pPr algn="ctr"/>
            <a:endParaRPr lang="ja-JP" altLang="ja-JP">
              <a:solidFill>
                <a:srgbClr val="000000"/>
              </a:solidFill>
            </a:endParaRPr>
          </a:p>
        </p:txBody>
      </p:sp>
      <p:sp>
        <p:nvSpPr>
          <p:cNvPr id="36879" name="Line 13"/>
          <p:cNvSpPr>
            <a:spLocks noChangeShapeType="1"/>
          </p:cNvSpPr>
          <p:nvPr/>
        </p:nvSpPr>
        <p:spPr bwMode="auto">
          <a:xfrm>
            <a:off x="1828800" y="1231900"/>
            <a:ext cx="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0" name="Freeform 14"/>
          <p:cNvSpPr>
            <a:spLocks/>
          </p:cNvSpPr>
          <p:nvPr/>
        </p:nvSpPr>
        <p:spPr bwMode="auto">
          <a:xfrm>
            <a:off x="4022725" y="3582988"/>
            <a:ext cx="2293938" cy="2474912"/>
          </a:xfrm>
          <a:custGeom>
            <a:avLst/>
            <a:gdLst>
              <a:gd name="T0" fmla="*/ 2147483647 w 1032"/>
              <a:gd name="T1" fmla="*/ 0 h 1114"/>
              <a:gd name="T2" fmla="*/ 0 w 1032"/>
              <a:gd name="T3" fmla="*/ 2147483647 h 1114"/>
              <a:gd name="T4" fmla="*/ 2147483647 w 1032"/>
              <a:gd name="T5" fmla="*/ 2147483647 h 1114"/>
              <a:gd name="T6" fmla="*/ 2147483647 w 1032"/>
              <a:gd name="T7" fmla="*/ 2147483647 h 1114"/>
              <a:gd name="T8" fmla="*/ 2147483647 w 1032"/>
              <a:gd name="T9" fmla="*/ 0 h 1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2" h="1114">
                <a:moveTo>
                  <a:pt x="563" y="0"/>
                </a:moveTo>
                <a:lnTo>
                  <a:pt x="0" y="270"/>
                </a:lnTo>
                <a:lnTo>
                  <a:pt x="366" y="1112"/>
                </a:lnTo>
                <a:lnTo>
                  <a:pt x="1032" y="1114"/>
                </a:lnTo>
                <a:lnTo>
                  <a:pt x="563" y="0"/>
                </a:lnTo>
                <a:close/>
              </a:path>
            </a:pathLst>
          </a:custGeom>
          <a:noFill/>
          <a:ln w="47625"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1" name="Freeform 15"/>
          <p:cNvSpPr>
            <a:spLocks/>
          </p:cNvSpPr>
          <p:nvPr/>
        </p:nvSpPr>
        <p:spPr bwMode="auto">
          <a:xfrm>
            <a:off x="309563" y="1871663"/>
            <a:ext cx="11685588" cy="5091112"/>
          </a:xfrm>
          <a:custGeom>
            <a:avLst/>
            <a:gdLst>
              <a:gd name="T0" fmla="*/ 0 w 4764"/>
              <a:gd name="T1" fmla="*/ 2147483647 h 2035"/>
              <a:gd name="T2" fmla="*/ 2147483647 w 4764"/>
              <a:gd name="T3" fmla="*/ 2147483647 h 2035"/>
              <a:gd name="T4" fmla="*/ 2147483647 w 4764"/>
              <a:gd name="T5" fmla="*/ 2147483647 h 2035"/>
              <a:gd name="T6" fmla="*/ 2147483647 w 4764"/>
              <a:gd name="T7" fmla="*/ 2147483647 h 2035"/>
              <a:gd name="T8" fmla="*/ 2147483647 w 4764"/>
              <a:gd name="T9" fmla="*/ 2147483647 h 2035"/>
              <a:gd name="T10" fmla="*/ 2147483647 w 4764"/>
              <a:gd name="T11" fmla="*/ 2147483647 h 2035"/>
              <a:gd name="T12" fmla="*/ 2147483647 w 4764"/>
              <a:gd name="T13" fmla="*/ 2147483647 h 2035"/>
              <a:gd name="T14" fmla="*/ 2147483647 w 4764"/>
              <a:gd name="T15" fmla="*/ 0 h 2035"/>
              <a:gd name="T16" fmla="*/ 0 w 4764"/>
              <a:gd name="T17" fmla="*/ 2147483647 h 20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4" h="2035">
                <a:moveTo>
                  <a:pt x="0" y="84"/>
                </a:moveTo>
                <a:lnTo>
                  <a:pt x="742" y="1682"/>
                </a:lnTo>
                <a:lnTo>
                  <a:pt x="182" y="1690"/>
                </a:lnTo>
                <a:lnTo>
                  <a:pt x="190" y="2035"/>
                </a:lnTo>
                <a:lnTo>
                  <a:pt x="4764" y="2028"/>
                </a:lnTo>
                <a:lnTo>
                  <a:pt x="4746" y="1680"/>
                </a:lnTo>
                <a:lnTo>
                  <a:pt x="997" y="1690"/>
                </a:lnTo>
                <a:lnTo>
                  <a:pt x="210" y="0"/>
                </a:lnTo>
                <a:lnTo>
                  <a:pt x="0" y="84"/>
                </a:lnTo>
                <a:close/>
              </a:path>
            </a:pathLst>
          </a:custGeom>
          <a:solidFill>
            <a:srgbClr val="800000">
              <a:alpha val="58038"/>
            </a:srgbClr>
          </a:solidFill>
          <a:ln>
            <a:noFill/>
          </a:ln>
          <a:effectLst/>
          <a:extLst>
            <a:ext uri="{91240B29-F687-4F45-9708-019B960494DF}">
              <a14:hiddenLine xmlns:a14="http://schemas.microsoft.com/office/drawing/2010/main" w="12700" cap="sq"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2" name="Oval 16"/>
          <p:cNvSpPr>
            <a:spLocks noChangeArrowheads="1"/>
          </p:cNvSpPr>
          <p:nvPr/>
        </p:nvSpPr>
        <p:spPr bwMode="auto">
          <a:xfrm>
            <a:off x="3878263" y="4017964"/>
            <a:ext cx="282574" cy="320675"/>
          </a:xfrm>
          <a:prstGeom prst="ellips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6883" name="Freeform 17"/>
          <p:cNvSpPr>
            <a:spLocks/>
          </p:cNvSpPr>
          <p:nvPr/>
        </p:nvSpPr>
        <p:spPr bwMode="auto">
          <a:xfrm>
            <a:off x="346077" y="2133601"/>
            <a:ext cx="1774825" cy="3957639"/>
          </a:xfrm>
          <a:custGeom>
            <a:avLst/>
            <a:gdLst>
              <a:gd name="T0" fmla="*/ 0 w 960"/>
              <a:gd name="T1" fmla="*/ 0 h 2104"/>
              <a:gd name="T2" fmla="*/ 2147483647 w 960"/>
              <a:gd name="T3" fmla="*/ 2147483647 h 2104"/>
              <a:gd name="T4" fmla="*/ 0 60000 65536"/>
              <a:gd name="T5" fmla="*/ 0 60000 65536"/>
            </a:gdLst>
            <a:ahLst/>
            <a:cxnLst>
              <a:cxn ang="T4">
                <a:pos x="T0" y="T1"/>
              </a:cxn>
              <a:cxn ang="T5">
                <a:pos x="T2" y="T3"/>
              </a:cxn>
            </a:cxnLst>
            <a:rect l="0" t="0" r="r" b="b"/>
            <a:pathLst>
              <a:path w="960" h="2104">
                <a:moveTo>
                  <a:pt x="0" y="0"/>
                </a:moveTo>
                <a:lnTo>
                  <a:pt x="960" y="2104"/>
                </a:lnTo>
              </a:path>
            </a:pathLst>
          </a:custGeom>
          <a:noFill/>
          <a:ln w="12700" cap="sq">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4" name="Line 18"/>
          <p:cNvSpPr>
            <a:spLocks noChangeShapeType="1"/>
          </p:cNvSpPr>
          <p:nvPr/>
        </p:nvSpPr>
        <p:spPr bwMode="auto">
          <a:xfrm flipH="1">
            <a:off x="755651" y="6088063"/>
            <a:ext cx="1354139"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5" name="Line 19"/>
          <p:cNvSpPr>
            <a:spLocks noChangeShapeType="1"/>
          </p:cNvSpPr>
          <p:nvPr/>
        </p:nvSpPr>
        <p:spPr bwMode="auto">
          <a:xfrm>
            <a:off x="2754315" y="6088063"/>
            <a:ext cx="91646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6" name="Line 20"/>
          <p:cNvSpPr>
            <a:spLocks noChangeShapeType="1"/>
          </p:cNvSpPr>
          <p:nvPr/>
        </p:nvSpPr>
        <p:spPr bwMode="auto">
          <a:xfrm flipH="1" flipV="1">
            <a:off x="844551" y="1876426"/>
            <a:ext cx="1911349" cy="4211639"/>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7" name="Line 21"/>
          <p:cNvSpPr>
            <a:spLocks noChangeShapeType="1"/>
          </p:cNvSpPr>
          <p:nvPr/>
        </p:nvSpPr>
        <p:spPr bwMode="auto">
          <a:xfrm flipV="1">
            <a:off x="1695450" y="1635125"/>
            <a:ext cx="3625851" cy="2133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8" name="Line 22"/>
          <p:cNvSpPr>
            <a:spLocks noChangeShapeType="1"/>
          </p:cNvSpPr>
          <p:nvPr/>
        </p:nvSpPr>
        <p:spPr bwMode="auto">
          <a:xfrm>
            <a:off x="6707190" y="1860550"/>
            <a:ext cx="2016124" cy="4211639"/>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89" name="Line 23"/>
          <p:cNvSpPr>
            <a:spLocks noChangeShapeType="1"/>
          </p:cNvSpPr>
          <p:nvPr/>
        </p:nvSpPr>
        <p:spPr bwMode="auto">
          <a:xfrm>
            <a:off x="768350" y="6945313"/>
            <a:ext cx="11195051"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90" name="Line 24"/>
          <p:cNvSpPr>
            <a:spLocks noChangeShapeType="1"/>
          </p:cNvSpPr>
          <p:nvPr/>
        </p:nvSpPr>
        <p:spPr bwMode="auto">
          <a:xfrm>
            <a:off x="839789" y="7767639"/>
            <a:ext cx="10945812" cy="0"/>
          </a:xfrm>
          <a:prstGeom prst="line">
            <a:avLst/>
          </a:prstGeom>
          <a:noFill/>
          <a:ln w="508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891" name="Text Box 25"/>
          <p:cNvSpPr txBox="1">
            <a:spLocks noChangeArrowheads="1"/>
          </p:cNvSpPr>
          <p:nvPr/>
        </p:nvSpPr>
        <p:spPr bwMode="auto">
          <a:xfrm>
            <a:off x="309563" y="4586789"/>
            <a:ext cx="1719262"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dirty="0">
                <a:solidFill>
                  <a:srgbClr val="000000"/>
                </a:solidFill>
                <a:latin typeface="Times New Roman" pitchFamily="18" charset="0"/>
              </a:rPr>
              <a:t>都市計画線</a:t>
            </a:r>
          </a:p>
        </p:txBody>
      </p:sp>
      <p:sp>
        <p:nvSpPr>
          <p:cNvPr id="36892" name="Text Box 26"/>
          <p:cNvSpPr txBox="1">
            <a:spLocks noChangeArrowheads="1"/>
          </p:cNvSpPr>
          <p:nvPr/>
        </p:nvSpPr>
        <p:spPr bwMode="auto">
          <a:xfrm>
            <a:off x="10225089" y="7807325"/>
            <a:ext cx="1905001"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a:solidFill>
                  <a:srgbClr val="000000"/>
                </a:solidFill>
                <a:latin typeface="Times New Roman" pitchFamily="18" charset="0"/>
              </a:rPr>
              <a:t>都市計画線</a:t>
            </a:r>
          </a:p>
        </p:txBody>
      </p:sp>
      <p:sp>
        <p:nvSpPr>
          <p:cNvPr id="36893" name="Text Box 27"/>
          <p:cNvSpPr txBox="1">
            <a:spLocks noChangeArrowheads="1"/>
          </p:cNvSpPr>
          <p:nvPr/>
        </p:nvSpPr>
        <p:spPr bwMode="auto">
          <a:xfrm>
            <a:off x="5884863" y="2527300"/>
            <a:ext cx="579616"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r>
              <a:rPr lang="ja-JP" altLang="en-US" sz="3300" b="1">
                <a:solidFill>
                  <a:srgbClr val="000000"/>
                </a:solidFill>
                <a:latin typeface="Times New Roman" pitchFamily="18" charset="0"/>
              </a:rPr>
              <a:t>Ｄ</a:t>
            </a:r>
          </a:p>
        </p:txBody>
      </p:sp>
      <p:sp>
        <p:nvSpPr>
          <p:cNvPr id="36894" name="Text Box 28"/>
          <p:cNvSpPr txBox="1">
            <a:spLocks noChangeArrowheads="1"/>
          </p:cNvSpPr>
          <p:nvPr/>
        </p:nvSpPr>
        <p:spPr bwMode="auto">
          <a:xfrm>
            <a:off x="6640514" y="4160839"/>
            <a:ext cx="642937"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3300" b="1">
                <a:solidFill>
                  <a:srgbClr val="000000"/>
                </a:solidFill>
                <a:latin typeface="Times New Roman" pitchFamily="18" charset="0"/>
              </a:rPr>
              <a:t>Ｅ</a:t>
            </a:r>
          </a:p>
        </p:txBody>
      </p:sp>
      <p:sp>
        <p:nvSpPr>
          <p:cNvPr id="36895" name="Text Box 29"/>
          <p:cNvSpPr txBox="1">
            <a:spLocks noChangeArrowheads="1"/>
          </p:cNvSpPr>
          <p:nvPr/>
        </p:nvSpPr>
        <p:spPr bwMode="auto">
          <a:xfrm>
            <a:off x="3895726" y="2768600"/>
            <a:ext cx="573204"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r>
              <a:rPr lang="ja-JP" altLang="en-US" sz="3300" b="1">
                <a:solidFill>
                  <a:srgbClr val="000000"/>
                </a:solidFill>
                <a:latin typeface="Times New Roman" pitchFamily="18" charset="0"/>
              </a:rPr>
              <a:t>Ｃ</a:t>
            </a:r>
          </a:p>
        </p:txBody>
      </p:sp>
      <p:sp>
        <p:nvSpPr>
          <p:cNvPr id="36896" name="Text Box 30"/>
          <p:cNvSpPr txBox="1">
            <a:spLocks noChangeArrowheads="1"/>
          </p:cNvSpPr>
          <p:nvPr/>
        </p:nvSpPr>
        <p:spPr bwMode="auto">
          <a:xfrm>
            <a:off x="2446338" y="3905251"/>
            <a:ext cx="714375"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3300" b="1">
                <a:solidFill>
                  <a:srgbClr val="000000"/>
                </a:solidFill>
                <a:latin typeface="Times New Roman" pitchFamily="18" charset="0"/>
              </a:rPr>
              <a:t>Ｂ</a:t>
            </a:r>
          </a:p>
        </p:txBody>
      </p:sp>
      <p:sp>
        <p:nvSpPr>
          <p:cNvPr id="36897" name="Text Box 31"/>
          <p:cNvSpPr txBox="1">
            <a:spLocks noChangeArrowheads="1"/>
          </p:cNvSpPr>
          <p:nvPr/>
        </p:nvSpPr>
        <p:spPr bwMode="auto">
          <a:xfrm>
            <a:off x="8566149" y="6296025"/>
            <a:ext cx="2736850"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a:solidFill>
                  <a:srgbClr val="000000"/>
                </a:solidFill>
                <a:latin typeface="Times New Roman" pitchFamily="18" charset="0"/>
              </a:rPr>
              <a:t>現在の道路</a:t>
            </a:r>
          </a:p>
        </p:txBody>
      </p:sp>
      <p:sp>
        <p:nvSpPr>
          <p:cNvPr id="36899" name="Text Box 33"/>
          <p:cNvSpPr txBox="1">
            <a:spLocks noChangeArrowheads="1"/>
          </p:cNvSpPr>
          <p:nvPr/>
        </p:nvSpPr>
        <p:spPr bwMode="auto">
          <a:xfrm>
            <a:off x="4618037" y="4151314"/>
            <a:ext cx="87153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3300" b="1">
                <a:solidFill>
                  <a:srgbClr val="000000"/>
                </a:solidFill>
                <a:latin typeface="Times New Roman" pitchFamily="18" charset="0"/>
              </a:rPr>
              <a:t>Ａ</a:t>
            </a:r>
          </a:p>
        </p:txBody>
      </p:sp>
      <p:sp>
        <p:nvSpPr>
          <p:cNvPr id="176162" name="Text Box 34"/>
          <p:cNvSpPr txBox="1">
            <a:spLocks noChangeArrowheads="1"/>
          </p:cNvSpPr>
          <p:nvPr/>
        </p:nvSpPr>
        <p:spPr bwMode="auto">
          <a:xfrm>
            <a:off x="3255965" y="3862389"/>
            <a:ext cx="695032"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pPr>
              <a:defRPr/>
            </a:pPr>
            <a:r>
              <a:rPr lang="en-US" altLang="ja-JP" sz="3400" b="1">
                <a:solidFill>
                  <a:srgbClr val="FF0000"/>
                </a:solidFill>
                <a:effectLst>
                  <a:outerShdw blurRad="38100" dist="38100" dir="2700000" algn="tl">
                    <a:srgbClr val="C0C0C0"/>
                  </a:outerShdw>
                </a:effectLst>
                <a:latin typeface="Times New Roman" pitchFamily="18" charset="0"/>
              </a:rPr>
              <a:t>②</a:t>
            </a:r>
          </a:p>
        </p:txBody>
      </p:sp>
      <p:sp>
        <p:nvSpPr>
          <p:cNvPr id="176163" name="Text Box 35"/>
          <p:cNvSpPr txBox="1">
            <a:spLocks noChangeArrowheads="1"/>
          </p:cNvSpPr>
          <p:nvPr/>
        </p:nvSpPr>
        <p:spPr bwMode="auto">
          <a:xfrm>
            <a:off x="5045076" y="2801938"/>
            <a:ext cx="695032"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pPr>
              <a:defRPr/>
            </a:pPr>
            <a:r>
              <a:rPr lang="en-US" altLang="ja-JP" sz="3400" b="1">
                <a:solidFill>
                  <a:srgbClr val="FF0000"/>
                </a:solidFill>
                <a:effectLst>
                  <a:outerShdw blurRad="38100" dist="38100" dir="2700000" algn="tl">
                    <a:srgbClr val="C0C0C0"/>
                  </a:outerShdw>
                </a:effectLst>
                <a:latin typeface="Times New Roman" pitchFamily="18" charset="0"/>
              </a:rPr>
              <a:t>③</a:t>
            </a:r>
          </a:p>
        </p:txBody>
      </p:sp>
      <p:sp>
        <p:nvSpPr>
          <p:cNvPr id="176164" name="Text Box 36"/>
          <p:cNvSpPr txBox="1">
            <a:spLocks noChangeArrowheads="1"/>
          </p:cNvSpPr>
          <p:nvPr/>
        </p:nvSpPr>
        <p:spPr bwMode="auto">
          <a:xfrm>
            <a:off x="5605463" y="4116389"/>
            <a:ext cx="695032"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pPr>
              <a:defRPr/>
            </a:pPr>
            <a:r>
              <a:rPr lang="en-US" altLang="ja-JP" sz="3400" b="1">
                <a:solidFill>
                  <a:srgbClr val="FF0000"/>
                </a:solidFill>
                <a:effectLst>
                  <a:outerShdw blurRad="38100" dist="38100" dir="2700000" algn="tl">
                    <a:srgbClr val="C0C0C0"/>
                  </a:outerShdw>
                </a:effectLst>
                <a:latin typeface="Times New Roman" pitchFamily="18" charset="0"/>
              </a:rPr>
              <a:t>④</a:t>
            </a:r>
          </a:p>
        </p:txBody>
      </p:sp>
      <p:sp>
        <p:nvSpPr>
          <p:cNvPr id="176165" name="Text Box 37"/>
          <p:cNvSpPr txBox="1">
            <a:spLocks noChangeArrowheads="1"/>
          </p:cNvSpPr>
          <p:nvPr/>
        </p:nvSpPr>
        <p:spPr bwMode="auto">
          <a:xfrm>
            <a:off x="6369051" y="5487989"/>
            <a:ext cx="695032"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pPr>
              <a:defRPr/>
            </a:pPr>
            <a:r>
              <a:rPr lang="en-US" altLang="ja-JP" sz="3400" b="1">
                <a:solidFill>
                  <a:srgbClr val="FF0000"/>
                </a:solidFill>
                <a:effectLst>
                  <a:outerShdw blurRad="38100" dist="38100" dir="2700000" algn="tl">
                    <a:srgbClr val="C0C0C0"/>
                  </a:outerShdw>
                </a:effectLst>
                <a:latin typeface="Times New Roman" pitchFamily="18" charset="0"/>
              </a:rPr>
              <a:t>⑤</a:t>
            </a:r>
          </a:p>
        </p:txBody>
      </p:sp>
      <p:sp>
        <p:nvSpPr>
          <p:cNvPr id="176166" name="Text Box 38"/>
          <p:cNvSpPr txBox="1">
            <a:spLocks noChangeArrowheads="1"/>
          </p:cNvSpPr>
          <p:nvPr/>
        </p:nvSpPr>
        <p:spPr bwMode="auto">
          <a:xfrm>
            <a:off x="4033839" y="5473702"/>
            <a:ext cx="912812"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pPr>
              <a:defRPr/>
            </a:pPr>
            <a:r>
              <a:rPr lang="en-US" altLang="ja-JP" sz="3400" b="1">
                <a:solidFill>
                  <a:srgbClr val="FF0000"/>
                </a:solidFill>
                <a:effectLst>
                  <a:outerShdw blurRad="38100" dist="38100" dir="2700000" algn="tl">
                    <a:srgbClr val="C0C0C0"/>
                  </a:outerShdw>
                </a:effectLst>
                <a:latin typeface="Times New Roman" pitchFamily="18" charset="0"/>
              </a:rPr>
              <a:t>①</a:t>
            </a:r>
          </a:p>
        </p:txBody>
      </p:sp>
      <p:sp>
        <p:nvSpPr>
          <p:cNvPr id="36905" name="Oval 39"/>
          <p:cNvSpPr>
            <a:spLocks noChangeArrowheads="1"/>
          </p:cNvSpPr>
          <p:nvPr/>
        </p:nvSpPr>
        <p:spPr bwMode="auto">
          <a:xfrm>
            <a:off x="5143501" y="3398839"/>
            <a:ext cx="280988" cy="319087"/>
          </a:xfrm>
          <a:prstGeom prst="ellips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6906" name="Oval 40"/>
          <p:cNvSpPr>
            <a:spLocks noChangeArrowheads="1"/>
          </p:cNvSpPr>
          <p:nvPr/>
        </p:nvSpPr>
        <p:spPr bwMode="auto">
          <a:xfrm>
            <a:off x="5416551" y="4149725"/>
            <a:ext cx="282574" cy="319088"/>
          </a:xfrm>
          <a:prstGeom prst="ellips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6907" name="Oval 41"/>
          <p:cNvSpPr>
            <a:spLocks noChangeArrowheads="1"/>
          </p:cNvSpPr>
          <p:nvPr/>
        </p:nvSpPr>
        <p:spPr bwMode="auto">
          <a:xfrm>
            <a:off x="4683125" y="5878513"/>
            <a:ext cx="282574" cy="320675"/>
          </a:xfrm>
          <a:prstGeom prst="ellips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6908" name="Oval 42"/>
          <p:cNvSpPr>
            <a:spLocks noChangeArrowheads="1"/>
          </p:cNvSpPr>
          <p:nvPr/>
        </p:nvSpPr>
        <p:spPr bwMode="auto">
          <a:xfrm>
            <a:off x="6154740" y="5902325"/>
            <a:ext cx="280987" cy="320675"/>
          </a:xfrm>
          <a:prstGeom prst="ellips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6909" name="Line 43"/>
          <p:cNvSpPr>
            <a:spLocks noChangeShapeType="1"/>
          </p:cNvSpPr>
          <p:nvPr/>
        </p:nvSpPr>
        <p:spPr bwMode="auto">
          <a:xfrm>
            <a:off x="3071814" y="6950077"/>
            <a:ext cx="41275"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910" name="Line 44"/>
          <p:cNvSpPr>
            <a:spLocks noChangeShapeType="1"/>
          </p:cNvSpPr>
          <p:nvPr/>
        </p:nvSpPr>
        <p:spPr bwMode="auto">
          <a:xfrm>
            <a:off x="4960939" y="6945314"/>
            <a:ext cx="41275"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911" name="Line 45"/>
          <p:cNvSpPr>
            <a:spLocks noChangeShapeType="1"/>
          </p:cNvSpPr>
          <p:nvPr/>
        </p:nvSpPr>
        <p:spPr bwMode="auto">
          <a:xfrm>
            <a:off x="7388227" y="6958014"/>
            <a:ext cx="41275"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6912" name="Line 46"/>
          <p:cNvSpPr>
            <a:spLocks noChangeShapeType="1"/>
          </p:cNvSpPr>
          <p:nvPr/>
        </p:nvSpPr>
        <p:spPr bwMode="auto">
          <a:xfrm>
            <a:off x="9507538" y="6945314"/>
            <a:ext cx="42862"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graphicFrame>
        <p:nvGraphicFramePr>
          <p:cNvPr id="176175" name="Group 47"/>
          <p:cNvGraphicFramePr>
            <a:graphicFrameLocks noGrp="1"/>
          </p:cNvGraphicFramePr>
          <p:nvPr>
            <p:ph/>
            <p:extLst>
              <p:ext uri="{D42A27DB-BD31-4B8C-83A1-F6EECF244321}">
                <p14:modId xmlns:p14="http://schemas.microsoft.com/office/powerpoint/2010/main" val="735575503"/>
              </p:ext>
            </p:extLst>
          </p:nvPr>
        </p:nvGraphicFramePr>
        <p:xfrm>
          <a:off x="8463599" y="1635125"/>
          <a:ext cx="3984625" cy="3729655"/>
        </p:xfrm>
        <a:graphic>
          <a:graphicData uri="http://schemas.openxmlformats.org/drawingml/2006/table">
            <a:tbl>
              <a:tblPr/>
              <a:tblGrid>
                <a:gridCol w="1173388">
                  <a:extLst>
                    <a:ext uri="{9D8B030D-6E8A-4147-A177-3AD203B41FA5}">
                      <a16:colId xmlns:a16="http://schemas.microsoft.com/office/drawing/2014/main" val="20000"/>
                    </a:ext>
                  </a:extLst>
                </a:gridCol>
                <a:gridCol w="2811237">
                  <a:extLst>
                    <a:ext uri="{9D8B030D-6E8A-4147-A177-3AD203B41FA5}">
                      <a16:colId xmlns:a16="http://schemas.microsoft.com/office/drawing/2014/main" val="20001"/>
                    </a:ext>
                  </a:extLst>
                </a:gridCol>
              </a:tblGrid>
              <a:tr h="818883">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300" b="0" i="0" u="none" strike="noStrike" cap="none" normalizeH="0" baseline="0" dirty="0">
                          <a:ln>
                            <a:noFill/>
                          </a:ln>
                          <a:solidFill>
                            <a:schemeClr val="tx1"/>
                          </a:solidFill>
                          <a:effectLst/>
                          <a:latin typeface="Arial" charset="0"/>
                          <a:ea typeface="ＭＳ Ｐゴシック" charset="-128"/>
                        </a:rPr>
                        <a:t>境界点</a:t>
                      </a:r>
                    </a:p>
                  </a:txBody>
                  <a:tcPr marL="128005" marR="128005" marT="64001" marB="64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300" b="0" i="0" u="none" strike="noStrike" cap="none" normalizeH="0" baseline="0" dirty="0">
                          <a:ln>
                            <a:noFill/>
                          </a:ln>
                          <a:solidFill>
                            <a:schemeClr val="tx1"/>
                          </a:solidFill>
                          <a:effectLst/>
                          <a:latin typeface="Arial" charset="0"/>
                          <a:ea typeface="ＭＳ Ｐゴシック" charset="-128"/>
                        </a:rPr>
                        <a:t>確認していただく方</a:t>
                      </a:r>
                    </a:p>
                  </a:txBody>
                  <a:tcPr marL="128005" marR="128005" marT="64001" marB="64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7603">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300" b="0" i="0" u="none" strike="noStrike" cap="none" normalizeH="0" baseline="0">
                          <a:ln>
                            <a:noFill/>
                          </a:ln>
                          <a:solidFill>
                            <a:schemeClr val="tx1"/>
                          </a:solidFill>
                          <a:effectLst/>
                          <a:latin typeface="Arial" charset="0"/>
                          <a:ea typeface="ＭＳ Ｐゴシック" charset="-128"/>
                        </a:rPr>
                        <a:t>①</a:t>
                      </a:r>
                    </a:p>
                  </a:txBody>
                  <a:tcPr marL="128005" marR="128005" marT="64001" marB="64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chemeClr val="tx1"/>
                          </a:solidFill>
                          <a:effectLst/>
                          <a:latin typeface="Arial" charset="0"/>
                          <a:ea typeface="ＭＳ Ｐゴシック" charset="-128"/>
                        </a:rPr>
                        <a:t>Ａ、Ｂ、公有地所有者</a:t>
                      </a:r>
                    </a:p>
                  </a:txBody>
                  <a:tcPr marL="128005" marR="128005" marT="64001" marB="64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443">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300" b="0" i="0" u="none" strike="noStrike" cap="none" normalizeH="0" baseline="0">
                          <a:ln>
                            <a:noFill/>
                          </a:ln>
                          <a:solidFill>
                            <a:schemeClr val="tx1"/>
                          </a:solidFill>
                          <a:effectLst/>
                          <a:latin typeface="Arial" charset="0"/>
                          <a:ea typeface="ＭＳ Ｐゴシック" charset="-128"/>
                        </a:rPr>
                        <a:t>②</a:t>
                      </a:r>
                    </a:p>
                  </a:txBody>
                  <a:tcPr marL="128005" marR="128005" marT="64001" marB="64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chemeClr val="tx1"/>
                          </a:solidFill>
                          <a:effectLst/>
                          <a:latin typeface="Arial" charset="0"/>
                          <a:ea typeface="ＭＳ Ｐゴシック" charset="-128"/>
                        </a:rPr>
                        <a:t>Ａ、Ｂ、Ｃ</a:t>
                      </a:r>
                    </a:p>
                  </a:txBody>
                  <a:tcPr marL="128005" marR="128005" marT="64001" marB="64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443">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300" b="0" i="0" u="none" strike="noStrike" cap="none" normalizeH="0" baseline="0">
                          <a:ln>
                            <a:noFill/>
                          </a:ln>
                          <a:solidFill>
                            <a:schemeClr val="tx1"/>
                          </a:solidFill>
                          <a:effectLst/>
                          <a:latin typeface="Arial" charset="0"/>
                          <a:ea typeface="ＭＳ Ｐゴシック" charset="-128"/>
                        </a:rPr>
                        <a:t>③</a:t>
                      </a:r>
                    </a:p>
                  </a:txBody>
                  <a:tcPr marL="128005" marR="128005" marT="64001" marB="64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chemeClr val="tx1"/>
                          </a:solidFill>
                          <a:effectLst/>
                          <a:latin typeface="Arial" charset="0"/>
                          <a:ea typeface="ＭＳ Ｐゴシック" charset="-128"/>
                        </a:rPr>
                        <a:t>Ａ、Ｃ、Ｄ</a:t>
                      </a:r>
                    </a:p>
                  </a:txBody>
                  <a:tcPr marL="128005" marR="128005" marT="64001" marB="64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443">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300" b="0" i="0" u="none" strike="noStrike" cap="none" normalizeH="0" baseline="0">
                          <a:ln>
                            <a:noFill/>
                          </a:ln>
                          <a:solidFill>
                            <a:schemeClr val="tx1"/>
                          </a:solidFill>
                          <a:effectLst/>
                          <a:latin typeface="Arial" charset="0"/>
                          <a:ea typeface="ＭＳ Ｐゴシック" charset="-128"/>
                        </a:rPr>
                        <a:t>④</a:t>
                      </a:r>
                    </a:p>
                  </a:txBody>
                  <a:tcPr marL="128005" marR="128005" marT="64001" marB="64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charset="0"/>
                          <a:ea typeface="ＭＳ Ｐゴシック" charset="-128"/>
                        </a:rPr>
                        <a:t>Ａ、Ｄ、Ｅ</a:t>
                      </a:r>
                    </a:p>
                  </a:txBody>
                  <a:tcPr marL="128005" marR="128005" marT="64001" marB="64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7603">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300" b="0" i="0" u="none" strike="noStrike" cap="none" normalizeH="0" baseline="0">
                          <a:ln>
                            <a:noFill/>
                          </a:ln>
                          <a:solidFill>
                            <a:schemeClr val="tx1"/>
                          </a:solidFill>
                          <a:effectLst/>
                          <a:latin typeface="Arial" charset="0"/>
                          <a:ea typeface="ＭＳ Ｐゴシック" charset="-128"/>
                        </a:rPr>
                        <a:t>⑤</a:t>
                      </a:r>
                    </a:p>
                  </a:txBody>
                  <a:tcPr marL="128005" marR="128005" marT="64001" marB="64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charset="0"/>
                          <a:ea typeface="ＭＳ Ｐゴシック" charset="-128"/>
                        </a:rPr>
                        <a:t>Ａ、Ｅ、公有地所有者</a:t>
                      </a:r>
                    </a:p>
                  </a:txBody>
                  <a:tcPr marL="128005" marR="128005" marT="64001" marB="64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3382965" y="2767014"/>
            <a:ext cx="641349" cy="14065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891" name="Line 3"/>
          <p:cNvSpPr>
            <a:spLocks noChangeShapeType="1"/>
          </p:cNvSpPr>
          <p:nvPr/>
        </p:nvSpPr>
        <p:spPr bwMode="auto">
          <a:xfrm>
            <a:off x="4600575" y="2065339"/>
            <a:ext cx="660400" cy="1524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892" name="Freeform 4"/>
          <p:cNvSpPr>
            <a:spLocks/>
          </p:cNvSpPr>
          <p:nvPr/>
        </p:nvSpPr>
        <p:spPr bwMode="auto">
          <a:xfrm>
            <a:off x="5656263" y="3505202"/>
            <a:ext cx="1868487" cy="906463"/>
          </a:xfrm>
          <a:custGeom>
            <a:avLst/>
            <a:gdLst>
              <a:gd name="T0" fmla="*/ 0 w 1055"/>
              <a:gd name="T1" fmla="*/ 2147483647 h 500"/>
              <a:gd name="T2" fmla="*/ 2147483647 w 1055"/>
              <a:gd name="T3" fmla="*/ 0 h 500"/>
              <a:gd name="T4" fmla="*/ 0 60000 65536"/>
              <a:gd name="T5" fmla="*/ 0 60000 65536"/>
            </a:gdLst>
            <a:ahLst/>
            <a:cxnLst>
              <a:cxn ang="T4">
                <a:pos x="T0" y="T1"/>
              </a:cxn>
              <a:cxn ang="T5">
                <a:pos x="T2" y="T3"/>
              </a:cxn>
            </a:cxnLst>
            <a:rect l="0" t="0" r="r" b="b"/>
            <a:pathLst>
              <a:path w="1055" h="500">
                <a:moveTo>
                  <a:pt x="0" y="500"/>
                </a:moveTo>
                <a:lnTo>
                  <a:pt x="1055" y="0"/>
                </a:lnTo>
              </a:path>
            </a:pathLst>
          </a:custGeom>
          <a:noFill/>
          <a:ln w="12700" cap="sq">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893" name="Text Box 5"/>
          <p:cNvSpPr txBox="1">
            <a:spLocks noChangeArrowheads="1"/>
          </p:cNvSpPr>
          <p:nvPr/>
        </p:nvSpPr>
        <p:spPr bwMode="auto">
          <a:xfrm>
            <a:off x="2360613" y="8639175"/>
            <a:ext cx="3012974"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r>
              <a:rPr lang="ja-JP" altLang="en-US" sz="2200">
                <a:solidFill>
                  <a:srgbClr val="000000"/>
                </a:solidFill>
                <a:latin typeface="Times New Roman" pitchFamily="18" charset="0"/>
              </a:rPr>
              <a:t>都市計画線との境界点</a:t>
            </a:r>
          </a:p>
        </p:txBody>
      </p:sp>
      <p:sp>
        <p:nvSpPr>
          <p:cNvPr id="37894" name="Text Box 6"/>
          <p:cNvSpPr txBox="1">
            <a:spLocks noChangeArrowheads="1"/>
          </p:cNvSpPr>
          <p:nvPr/>
        </p:nvSpPr>
        <p:spPr bwMode="auto">
          <a:xfrm>
            <a:off x="7210426" y="8666163"/>
            <a:ext cx="2901950"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a:solidFill>
                  <a:srgbClr val="000000"/>
                </a:solidFill>
                <a:latin typeface="Times New Roman" pitchFamily="18" charset="0"/>
              </a:rPr>
              <a:t>確認した境界（筆境）</a:t>
            </a:r>
          </a:p>
        </p:txBody>
      </p:sp>
      <p:sp>
        <p:nvSpPr>
          <p:cNvPr id="37895" name="Line 7"/>
          <p:cNvSpPr>
            <a:spLocks noChangeShapeType="1"/>
          </p:cNvSpPr>
          <p:nvPr/>
        </p:nvSpPr>
        <p:spPr bwMode="auto">
          <a:xfrm>
            <a:off x="6218238" y="8912225"/>
            <a:ext cx="858837"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896" name="Text Box 8"/>
          <p:cNvSpPr txBox="1">
            <a:spLocks noChangeArrowheads="1"/>
          </p:cNvSpPr>
          <p:nvPr/>
        </p:nvSpPr>
        <p:spPr bwMode="auto">
          <a:xfrm>
            <a:off x="1144589" y="8616951"/>
            <a:ext cx="1160462"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a:solidFill>
                  <a:srgbClr val="000000"/>
                </a:solidFill>
                <a:latin typeface="Times New Roman" pitchFamily="18" charset="0"/>
              </a:rPr>
              <a:t>凡例</a:t>
            </a:r>
          </a:p>
        </p:txBody>
      </p:sp>
      <p:sp>
        <p:nvSpPr>
          <p:cNvPr id="178185" name="Rectangle 9"/>
          <p:cNvSpPr>
            <a:spLocks noChangeArrowheads="1"/>
          </p:cNvSpPr>
          <p:nvPr/>
        </p:nvSpPr>
        <p:spPr bwMode="auto">
          <a:xfrm>
            <a:off x="275591" y="264477"/>
            <a:ext cx="12172633" cy="1004571"/>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p:spPr>
        <p:txBody>
          <a:bodyPr lIns="127461" tIns="63755" rIns="127461" bIns="63755" anchor="ctr"/>
          <a:lstStyle>
            <a:lvl1pPr algn="ctr">
              <a:defRPr kumimoji="1" sz="4400">
                <a:solidFill>
                  <a:schemeClr val="tx2"/>
                </a:solidFill>
                <a:latin typeface="Arial" charset="0"/>
                <a:ea typeface="ＭＳ Ｐゴシック" charset="-128"/>
              </a:defRPr>
            </a:lvl1pPr>
            <a:lvl2pPr algn="ctr">
              <a:defRPr kumimoji="1" sz="4400">
                <a:solidFill>
                  <a:schemeClr val="tx2"/>
                </a:solidFill>
                <a:latin typeface="Arial" charset="0"/>
                <a:ea typeface="ＭＳ Ｐゴシック" charset="-128"/>
              </a:defRPr>
            </a:lvl2pPr>
            <a:lvl3pPr algn="ctr">
              <a:defRPr kumimoji="1" sz="4400">
                <a:solidFill>
                  <a:schemeClr val="tx2"/>
                </a:solidFill>
                <a:latin typeface="Arial" charset="0"/>
                <a:ea typeface="ＭＳ Ｐゴシック" charset="-128"/>
              </a:defRPr>
            </a:lvl3pPr>
            <a:lvl4pPr algn="ctr">
              <a:defRPr kumimoji="1" sz="4400">
                <a:solidFill>
                  <a:schemeClr val="tx2"/>
                </a:solidFill>
                <a:latin typeface="Arial" charset="0"/>
                <a:ea typeface="ＭＳ Ｐゴシック" charset="-128"/>
              </a:defRPr>
            </a:lvl4pPr>
            <a:lvl5pPr algn="ctr">
              <a:defRPr kumimoji="1" sz="4400">
                <a:solidFill>
                  <a:schemeClr val="tx2"/>
                </a:solidFill>
                <a:latin typeface="Arial" charset="0"/>
                <a:ea typeface="ＭＳ Ｐゴシック" charset="-128"/>
              </a:defRPr>
            </a:lvl5pPr>
            <a:lvl6pPr marL="457200" algn="ctr" fontAlgn="base">
              <a:spcBef>
                <a:spcPct val="0"/>
              </a:spcBef>
              <a:spcAft>
                <a:spcPct val="0"/>
              </a:spcAft>
              <a:defRPr kumimoji="1" sz="4400">
                <a:solidFill>
                  <a:schemeClr val="tx2"/>
                </a:solidFill>
                <a:latin typeface="Arial" charset="0"/>
                <a:ea typeface="ＭＳ Ｐゴシック" charset="-128"/>
              </a:defRPr>
            </a:lvl6pPr>
            <a:lvl7pPr marL="914400" algn="ctr" fontAlgn="base">
              <a:spcBef>
                <a:spcPct val="0"/>
              </a:spcBef>
              <a:spcAft>
                <a:spcPct val="0"/>
              </a:spcAft>
              <a:defRPr kumimoji="1" sz="4400">
                <a:solidFill>
                  <a:schemeClr val="tx2"/>
                </a:solidFill>
                <a:latin typeface="Arial" charset="0"/>
                <a:ea typeface="ＭＳ Ｐゴシック" charset="-128"/>
              </a:defRPr>
            </a:lvl7pPr>
            <a:lvl8pPr marL="1371600" algn="ctr" fontAlgn="base">
              <a:spcBef>
                <a:spcPct val="0"/>
              </a:spcBef>
              <a:spcAft>
                <a:spcPct val="0"/>
              </a:spcAft>
              <a:defRPr kumimoji="1" sz="4400">
                <a:solidFill>
                  <a:schemeClr val="tx2"/>
                </a:solidFill>
                <a:latin typeface="Arial" charset="0"/>
                <a:ea typeface="ＭＳ Ｐゴシック" charset="-128"/>
              </a:defRPr>
            </a:lvl8pPr>
            <a:lvl9pPr marL="1828800" algn="ctr" fontAlgn="base">
              <a:spcBef>
                <a:spcPct val="0"/>
              </a:spcBef>
              <a:spcAft>
                <a:spcPct val="0"/>
              </a:spcAft>
              <a:defRPr kumimoji="1" sz="4400">
                <a:solidFill>
                  <a:schemeClr val="tx2"/>
                </a:solidFill>
                <a:latin typeface="Arial" charset="0"/>
                <a:ea typeface="ＭＳ Ｐゴシック" charset="-128"/>
              </a:defRPr>
            </a:lvl9pPr>
          </a:lstStyle>
          <a:p>
            <a:pPr>
              <a:defRPr/>
            </a:pPr>
            <a:r>
              <a:rPr lang="ja-JP" altLang="en-US" sz="5400" b="1">
                <a:solidFill>
                  <a:srgbClr val="FFFFFF"/>
                </a:solidFill>
                <a:latin typeface="HG丸ｺﾞｼｯｸM-PRO" pitchFamily="50" charset="-128"/>
                <a:ea typeface="HG丸ｺﾞｼｯｸM-PRO" pitchFamily="50" charset="-128"/>
              </a:rPr>
              <a:t>都市計画線の標示</a:t>
            </a:r>
          </a:p>
        </p:txBody>
      </p:sp>
      <p:sp>
        <p:nvSpPr>
          <p:cNvPr id="37900" name="AutoShape 10"/>
          <p:cNvSpPr>
            <a:spLocks noChangeArrowheads="1"/>
          </p:cNvSpPr>
          <p:nvPr/>
        </p:nvSpPr>
        <p:spPr bwMode="auto">
          <a:xfrm>
            <a:off x="250826" y="1576390"/>
            <a:ext cx="12199938" cy="7659687"/>
          </a:xfrm>
          <a:prstGeom prst="flowChartProcess">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7901" name="Oval 11"/>
          <p:cNvSpPr>
            <a:spLocks noChangeArrowheads="1"/>
          </p:cNvSpPr>
          <p:nvPr/>
        </p:nvSpPr>
        <p:spPr bwMode="auto">
          <a:xfrm>
            <a:off x="2098675" y="8783639"/>
            <a:ext cx="222251" cy="219075"/>
          </a:xfrm>
          <a:prstGeom prst="ellipse">
            <a:avLst/>
          </a:prstGeom>
          <a:noFill/>
          <a:ln w="38100" cap="sq">
            <a:solidFill>
              <a:srgbClr val="80008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7902" name="Rectangle 12"/>
          <p:cNvSpPr>
            <a:spLocks noChangeArrowheads="1"/>
          </p:cNvSpPr>
          <p:nvPr/>
        </p:nvSpPr>
        <p:spPr bwMode="auto">
          <a:xfrm>
            <a:off x="339725" y="1246190"/>
            <a:ext cx="12461876" cy="73945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nchor="ctr"/>
          <a:lstStyle/>
          <a:p>
            <a:pPr algn="ctr"/>
            <a:endParaRPr lang="ja-JP" altLang="ja-JP">
              <a:solidFill>
                <a:srgbClr val="000000"/>
              </a:solidFill>
            </a:endParaRPr>
          </a:p>
        </p:txBody>
      </p:sp>
      <p:sp>
        <p:nvSpPr>
          <p:cNvPr id="37903" name="Line 13"/>
          <p:cNvSpPr>
            <a:spLocks noChangeShapeType="1"/>
          </p:cNvSpPr>
          <p:nvPr/>
        </p:nvSpPr>
        <p:spPr bwMode="auto">
          <a:xfrm>
            <a:off x="1828800" y="1231900"/>
            <a:ext cx="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04" name="Freeform 14"/>
          <p:cNvSpPr>
            <a:spLocks/>
          </p:cNvSpPr>
          <p:nvPr/>
        </p:nvSpPr>
        <p:spPr bwMode="auto">
          <a:xfrm>
            <a:off x="4022725" y="3582988"/>
            <a:ext cx="2293938" cy="2474912"/>
          </a:xfrm>
          <a:custGeom>
            <a:avLst/>
            <a:gdLst>
              <a:gd name="T0" fmla="*/ 2147483647 w 1032"/>
              <a:gd name="T1" fmla="*/ 0 h 1114"/>
              <a:gd name="T2" fmla="*/ 0 w 1032"/>
              <a:gd name="T3" fmla="*/ 2147483647 h 1114"/>
              <a:gd name="T4" fmla="*/ 2147483647 w 1032"/>
              <a:gd name="T5" fmla="*/ 2147483647 h 1114"/>
              <a:gd name="T6" fmla="*/ 2147483647 w 1032"/>
              <a:gd name="T7" fmla="*/ 2147483647 h 1114"/>
              <a:gd name="T8" fmla="*/ 2147483647 w 1032"/>
              <a:gd name="T9" fmla="*/ 0 h 1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2" h="1114">
                <a:moveTo>
                  <a:pt x="563" y="0"/>
                </a:moveTo>
                <a:lnTo>
                  <a:pt x="0" y="270"/>
                </a:lnTo>
                <a:lnTo>
                  <a:pt x="366" y="1112"/>
                </a:lnTo>
                <a:lnTo>
                  <a:pt x="1032" y="1114"/>
                </a:lnTo>
                <a:lnTo>
                  <a:pt x="563" y="0"/>
                </a:lnTo>
                <a:close/>
              </a:path>
            </a:pathLst>
          </a:custGeom>
          <a:noFill/>
          <a:ln w="47625"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05" name="Freeform 15"/>
          <p:cNvSpPr>
            <a:spLocks/>
          </p:cNvSpPr>
          <p:nvPr/>
        </p:nvSpPr>
        <p:spPr bwMode="auto">
          <a:xfrm>
            <a:off x="309563" y="1871663"/>
            <a:ext cx="11685588" cy="5091112"/>
          </a:xfrm>
          <a:custGeom>
            <a:avLst/>
            <a:gdLst>
              <a:gd name="T0" fmla="*/ 0 w 4764"/>
              <a:gd name="T1" fmla="*/ 2147483647 h 2035"/>
              <a:gd name="T2" fmla="*/ 2147483647 w 4764"/>
              <a:gd name="T3" fmla="*/ 2147483647 h 2035"/>
              <a:gd name="T4" fmla="*/ 2147483647 w 4764"/>
              <a:gd name="T5" fmla="*/ 2147483647 h 2035"/>
              <a:gd name="T6" fmla="*/ 2147483647 w 4764"/>
              <a:gd name="T7" fmla="*/ 2147483647 h 2035"/>
              <a:gd name="T8" fmla="*/ 2147483647 w 4764"/>
              <a:gd name="T9" fmla="*/ 2147483647 h 2035"/>
              <a:gd name="T10" fmla="*/ 2147483647 w 4764"/>
              <a:gd name="T11" fmla="*/ 2147483647 h 2035"/>
              <a:gd name="T12" fmla="*/ 2147483647 w 4764"/>
              <a:gd name="T13" fmla="*/ 2147483647 h 2035"/>
              <a:gd name="T14" fmla="*/ 2147483647 w 4764"/>
              <a:gd name="T15" fmla="*/ 0 h 2035"/>
              <a:gd name="T16" fmla="*/ 0 w 4764"/>
              <a:gd name="T17" fmla="*/ 2147483647 h 20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4" h="2035">
                <a:moveTo>
                  <a:pt x="0" y="84"/>
                </a:moveTo>
                <a:lnTo>
                  <a:pt x="742" y="1682"/>
                </a:lnTo>
                <a:lnTo>
                  <a:pt x="182" y="1690"/>
                </a:lnTo>
                <a:lnTo>
                  <a:pt x="190" y="2035"/>
                </a:lnTo>
                <a:lnTo>
                  <a:pt x="4764" y="2028"/>
                </a:lnTo>
                <a:lnTo>
                  <a:pt x="4746" y="1680"/>
                </a:lnTo>
                <a:lnTo>
                  <a:pt x="997" y="1690"/>
                </a:lnTo>
                <a:lnTo>
                  <a:pt x="210" y="0"/>
                </a:lnTo>
                <a:lnTo>
                  <a:pt x="0" y="84"/>
                </a:lnTo>
                <a:close/>
              </a:path>
            </a:pathLst>
          </a:custGeom>
          <a:solidFill>
            <a:srgbClr val="800000">
              <a:alpha val="58038"/>
            </a:srgbClr>
          </a:solidFill>
          <a:ln>
            <a:noFill/>
          </a:ln>
          <a:effectLst/>
          <a:extLst>
            <a:ext uri="{91240B29-F687-4F45-9708-019B960494DF}">
              <a14:hiddenLine xmlns:a14="http://schemas.microsoft.com/office/drawing/2010/main" w="12700" cap="sq"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06" name="Freeform 16"/>
          <p:cNvSpPr>
            <a:spLocks/>
          </p:cNvSpPr>
          <p:nvPr/>
        </p:nvSpPr>
        <p:spPr bwMode="auto">
          <a:xfrm>
            <a:off x="346077" y="2133601"/>
            <a:ext cx="1774825" cy="3957639"/>
          </a:xfrm>
          <a:custGeom>
            <a:avLst/>
            <a:gdLst>
              <a:gd name="T0" fmla="*/ 0 w 960"/>
              <a:gd name="T1" fmla="*/ 0 h 2104"/>
              <a:gd name="T2" fmla="*/ 2147483647 w 960"/>
              <a:gd name="T3" fmla="*/ 2147483647 h 2104"/>
              <a:gd name="T4" fmla="*/ 0 60000 65536"/>
              <a:gd name="T5" fmla="*/ 0 60000 65536"/>
            </a:gdLst>
            <a:ahLst/>
            <a:cxnLst>
              <a:cxn ang="T4">
                <a:pos x="T0" y="T1"/>
              </a:cxn>
              <a:cxn ang="T5">
                <a:pos x="T2" y="T3"/>
              </a:cxn>
            </a:cxnLst>
            <a:rect l="0" t="0" r="r" b="b"/>
            <a:pathLst>
              <a:path w="960" h="2104">
                <a:moveTo>
                  <a:pt x="0" y="0"/>
                </a:moveTo>
                <a:lnTo>
                  <a:pt x="960" y="2104"/>
                </a:lnTo>
              </a:path>
            </a:pathLst>
          </a:custGeom>
          <a:noFill/>
          <a:ln w="12700" cap="sq">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07" name="Line 17"/>
          <p:cNvSpPr>
            <a:spLocks noChangeShapeType="1"/>
          </p:cNvSpPr>
          <p:nvPr/>
        </p:nvSpPr>
        <p:spPr bwMode="auto">
          <a:xfrm flipH="1">
            <a:off x="755651" y="6088063"/>
            <a:ext cx="1354139"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08" name="Line 18"/>
          <p:cNvSpPr>
            <a:spLocks noChangeShapeType="1"/>
          </p:cNvSpPr>
          <p:nvPr/>
        </p:nvSpPr>
        <p:spPr bwMode="auto">
          <a:xfrm>
            <a:off x="2754315" y="6088063"/>
            <a:ext cx="91646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09" name="Line 19"/>
          <p:cNvSpPr>
            <a:spLocks noChangeShapeType="1"/>
          </p:cNvSpPr>
          <p:nvPr/>
        </p:nvSpPr>
        <p:spPr bwMode="auto">
          <a:xfrm flipH="1" flipV="1">
            <a:off x="844551" y="1876426"/>
            <a:ext cx="1911349" cy="4211639"/>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10" name="Line 20"/>
          <p:cNvSpPr>
            <a:spLocks noChangeShapeType="1"/>
          </p:cNvSpPr>
          <p:nvPr/>
        </p:nvSpPr>
        <p:spPr bwMode="auto">
          <a:xfrm flipV="1">
            <a:off x="1695450" y="1635125"/>
            <a:ext cx="3625851" cy="2133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11" name="Line 21"/>
          <p:cNvSpPr>
            <a:spLocks noChangeShapeType="1"/>
          </p:cNvSpPr>
          <p:nvPr/>
        </p:nvSpPr>
        <p:spPr bwMode="auto">
          <a:xfrm>
            <a:off x="6745289" y="1876426"/>
            <a:ext cx="2016124" cy="4211639"/>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12" name="Line 22"/>
          <p:cNvSpPr>
            <a:spLocks noChangeShapeType="1"/>
          </p:cNvSpPr>
          <p:nvPr/>
        </p:nvSpPr>
        <p:spPr bwMode="auto">
          <a:xfrm>
            <a:off x="768350" y="6945313"/>
            <a:ext cx="11195051"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13" name="Line 23"/>
          <p:cNvSpPr>
            <a:spLocks noChangeShapeType="1"/>
          </p:cNvSpPr>
          <p:nvPr/>
        </p:nvSpPr>
        <p:spPr bwMode="auto">
          <a:xfrm>
            <a:off x="839789" y="7767639"/>
            <a:ext cx="10945812" cy="0"/>
          </a:xfrm>
          <a:prstGeom prst="line">
            <a:avLst/>
          </a:prstGeom>
          <a:noFill/>
          <a:ln w="508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14" name="Text Box 24"/>
          <p:cNvSpPr txBox="1">
            <a:spLocks noChangeArrowheads="1"/>
          </p:cNvSpPr>
          <p:nvPr/>
        </p:nvSpPr>
        <p:spPr bwMode="auto">
          <a:xfrm>
            <a:off x="10169526" y="4556125"/>
            <a:ext cx="1719262"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a:solidFill>
                  <a:srgbClr val="000000"/>
                </a:solidFill>
                <a:latin typeface="Times New Roman" pitchFamily="18" charset="0"/>
              </a:rPr>
              <a:t>都市計画線</a:t>
            </a:r>
          </a:p>
        </p:txBody>
      </p:sp>
      <p:sp>
        <p:nvSpPr>
          <p:cNvPr id="37915" name="Text Box 25"/>
          <p:cNvSpPr txBox="1">
            <a:spLocks noChangeArrowheads="1"/>
          </p:cNvSpPr>
          <p:nvPr/>
        </p:nvSpPr>
        <p:spPr bwMode="auto">
          <a:xfrm>
            <a:off x="10225089" y="7807325"/>
            <a:ext cx="1905001"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a:solidFill>
                  <a:srgbClr val="000000"/>
                </a:solidFill>
                <a:latin typeface="Times New Roman" pitchFamily="18" charset="0"/>
              </a:rPr>
              <a:t>都市計画線</a:t>
            </a:r>
          </a:p>
        </p:txBody>
      </p:sp>
      <p:sp>
        <p:nvSpPr>
          <p:cNvPr id="37916" name="Text Box 26"/>
          <p:cNvSpPr txBox="1">
            <a:spLocks noChangeArrowheads="1"/>
          </p:cNvSpPr>
          <p:nvPr/>
        </p:nvSpPr>
        <p:spPr bwMode="auto">
          <a:xfrm>
            <a:off x="5832476" y="2598739"/>
            <a:ext cx="579616"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r>
              <a:rPr lang="ja-JP" altLang="en-US" sz="3300" b="1">
                <a:solidFill>
                  <a:srgbClr val="000000"/>
                </a:solidFill>
                <a:latin typeface="Times New Roman" pitchFamily="18" charset="0"/>
              </a:rPr>
              <a:t>Ｄ</a:t>
            </a:r>
          </a:p>
        </p:txBody>
      </p:sp>
      <p:sp>
        <p:nvSpPr>
          <p:cNvPr id="37917" name="Text Box 27"/>
          <p:cNvSpPr txBox="1">
            <a:spLocks noChangeArrowheads="1"/>
          </p:cNvSpPr>
          <p:nvPr/>
        </p:nvSpPr>
        <p:spPr bwMode="auto">
          <a:xfrm>
            <a:off x="6632576" y="4173539"/>
            <a:ext cx="684213"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3300" b="1">
                <a:solidFill>
                  <a:srgbClr val="000000"/>
                </a:solidFill>
                <a:latin typeface="Times New Roman" pitchFamily="18" charset="0"/>
              </a:rPr>
              <a:t>Ｅ</a:t>
            </a:r>
          </a:p>
        </p:txBody>
      </p:sp>
      <p:sp>
        <p:nvSpPr>
          <p:cNvPr id="37918" name="Text Box 28"/>
          <p:cNvSpPr txBox="1">
            <a:spLocks noChangeArrowheads="1"/>
          </p:cNvSpPr>
          <p:nvPr/>
        </p:nvSpPr>
        <p:spPr bwMode="auto">
          <a:xfrm>
            <a:off x="3895726" y="2768600"/>
            <a:ext cx="573204"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r>
              <a:rPr lang="ja-JP" altLang="en-US" sz="3300" b="1">
                <a:solidFill>
                  <a:srgbClr val="000000"/>
                </a:solidFill>
                <a:latin typeface="Times New Roman" pitchFamily="18" charset="0"/>
              </a:rPr>
              <a:t>Ｃ</a:t>
            </a:r>
          </a:p>
        </p:txBody>
      </p:sp>
      <p:sp>
        <p:nvSpPr>
          <p:cNvPr id="37919" name="Text Box 29"/>
          <p:cNvSpPr txBox="1">
            <a:spLocks noChangeArrowheads="1"/>
          </p:cNvSpPr>
          <p:nvPr/>
        </p:nvSpPr>
        <p:spPr bwMode="auto">
          <a:xfrm>
            <a:off x="2609851" y="3921126"/>
            <a:ext cx="7127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3300" b="1">
                <a:solidFill>
                  <a:srgbClr val="000000"/>
                </a:solidFill>
                <a:latin typeface="Times New Roman" pitchFamily="18" charset="0"/>
              </a:rPr>
              <a:t>Ｂ</a:t>
            </a:r>
          </a:p>
        </p:txBody>
      </p:sp>
      <p:sp>
        <p:nvSpPr>
          <p:cNvPr id="37920" name="Text Box 30"/>
          <p:cNvSpPr txBox="1">
            <a:spLocks noChangeArrowheads="1"/>
          </p:cNvSpPr>
          <p:nvPr/>
        </p:nvSpPr>
        <p:spPr bwMode="auto">
          <a:xfrm>
            <a:off x="8566149" y="6296025"/>
            <a:ext cx="2736850" cy="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2200" b="1">
                <a:solidFill>
                  <a:srgbClr val="000000"/>
                </a:solidFill>
                <a:latin typeface="Times New Roman" pitchFamily="18" charset="0"/>
              </a:rPr>
              <a:t>現在の道路</a:t>
            </a:r>
          </a:p>
        </p:txBody>
      </p:sp>
      <p:sp>
        <p:nvSpPr>
          <p:cNvPr id="37921" name="Line 31"/>
          <p:cNvSpPr>
            <a:spLocks noChangeShapeType="1"/>
          </p:cNvSpPr>
          <p:nvPr/>
        </p:nvSpPr>
        <p:spPr bwMode="auto">
          <a:xfrm>
            <a:off x="701678" y="5035549"/>
            <a:ext cx="11276012" cy="0"/>
          </a:xfrm>
          <a:prstGeom prst="line">
            <a:avLst/>
          </a:prstGeom>
          <a:noFill/>
          <a:ln w="508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22" name="Text Box 32"/>
          <p:cNvSpPr txBox="1">
            <a:spLocks noChangeArrowheads="1"/>
          </p:cNvSpPr>
          <p:nvPr/>
        </p:nvSpPr>
        <p:spPr bwMode="auto">
          <a:xfrm>
            <a:off x="4618037" y="4151314"/>
            <a:ext cx="87153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r>
              <a:rPr lang="ja-JP" altLang="en-US" sz="3300" b="1">
                <a:solidFill>
                  <a:srgbClr val="000000"/>
                </a:solidFill>
                <a:latin typeface="Times New Roman" pitchFamily="18" charset="0"/>
              </a:rPr>
              <a:t>Ａ</a:t>
            </a:r>
          </a:p>
        </p:txBody>
      </p:sp>
      <p:sp>
        <p:nvSpPr>
          <p:cNvPr id="178209" name="Text Box 33"/>
          <p:cNvSpPr txBox="1">
            <a:spLocks noChangeArrowheads="1"/>
          </p:cNvSpPr>
          <p:nvPr/>
        </p:nvSpPr>
        <p:spPr bwMode="auto">
          <a:xfrm>
            <a:off x="6091238" y="5032377"/>
            <a:ext cx="670986"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61" tIns="63755" rIns="127461" bIns="63755">
            <a:spAutoFit/>
          </a:bodyPr>
          <a:lstStyle/>
          <a:p>
            <a:pPr>
              <a:defRPr/>
            </a:pPr>
            <a:r>
              <a:rPr lang="ja-JP" altLang="en-US" sz="3400" b="1">
                <a:solidFill>
                  <a:srgbClr val="660066"/>
                </a:solidFill>
                <a:effectLst>
                  <a:outerShdw blurRad="38100" dist="38100" dir="2700000" algn="tl">
                    <a:srgbClr val="C0C0C0"/>
                  </a:outerShdw>
                </a:effectLst>
                <a:latin typeface="Times New Roman" pitchFamily="18" charset="0"/>
              </a:rPr>
              <a:t>い</a:t>
            </a:r>
          </a:p>
        </p:txBody>
      </p:sp>
      <p:sp>
        <p:nvSpPr>
          <p:cNvPr id="178210" name="Text Box 34"/>
          <p:cNvSpPr txBox="1">
            <a:spLocks noChangeArrowheads="1"/>
          </p:cNvSpPr>
          <p:nvPr/>
        </p:nvSpPr>
        <p:spPr bwMode="auto">
          <a:xfrm>
            <a:off x="3849687" y="5076826"/>
            <a:ext cx="652462" cy="6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61" tIns="63755" rIns="127461" bIns="63755">
            <a:spAutoFit/>
          </a:bodyPr>
          <a:lstStyle/>
          <a:p>
            <a:pPr>
              <a:defRPr/>
            </a:pPr>
            <a:r>
              <a:rPr lang="ja-JP" altLang="en-US" sz="3400" b="1">
                <a:solidFill>
                  <a:srgbClr val="660066"/>
                </a:solidFill>
                <a:effectLst>
                  <a:outerShdw blurRad="38100" dist="38100" dir="2700000" algn="tl">
                    <a:srgbClr val="C0C0C0"/>
                  </a:outerShdw>
                </a:effectLst>
                <a:latin typeface="Times New Roman" pitchFamily="18" charset="0"/>
              </a:rPr>
              <a:t>あ</a:t>
            </a:r>
          </a:p>
        </p:txBody>
      </p:sp>
      <p:sp>
        <p:nvSpPr>
          <p:cNvPr id="37925" name="Oval 35"/>
          <p:cNvSpPr>
            <a:spLocks noChangeArrowheads="1"/>
          </p:cNvSpPr>
          <p:nvPr/>
        </p:nvSpPr>
        <p:spPr bwMode="auto">
          <a:xfrm>
            <a:off x="4244976" y="4872039"/>
            <a:ext cx="282574" cy="319087"/>
          </a:xfrm>
          <a:prstGeom prst="ellipse">
            <a:avLst/>
          </a:prstGeom>
          <a:noFill/>
          <a:ln w="38100" cap="sq">
            <a:solidFill>
              <a:srgbClr val="80008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7926" name="Oval 36"/>
          <p:cNvSpPr>
            <a:spLocks noChangeArrowheads="1"/>
          </p:cNvSpPr>
          <p:nvPr/>
        </p:nvSpPr>
        <p:spPr bwMode="auto">
          <a:xfrm>
            <a:off x="5749925" y="4879976"/>
            <a:ext cx="282574" cy="320675"/>
          </a:xfrm>
          <a:prstGeom prst="ellipse">
            <a:avLst/>
          </a:prstGeom>
          <a:noFill/>
          <a:ln w="38100" cap="sq">
            <a:solidFill>
              <a:srgbClr val="80008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601" tIns="63817" rIns="127601" bIns="63817" anchor="ctr"/>
          <a:lstStyle/>
          <a:p>
            <a:endParaRPr lang="ja-JP" altLang="en-US">
              <a:solidFill>
                <a:srgbClr val="000000"/>
              </a:solidFill>
            </a:endParaRPr>
          </a:p>
        </p:txBody>
      </p:sp>
      <p:sp>
        <p:nvSpPr>
          <p:cNvPr id="37927" name="Line 37"/>
          <p:cNvSpPr>
            <a:spLocks noChangeShapeType="1"/>
          </p:cNvSpPr>
          <p:nvPr/>
        </p:nvSpPr>
        <p:spPr bwMode="auto">
          <a:xfrm>
            <a:off x="3071814" y="6950077"/>
            <a:ext cx="41275"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28" name="Line 38"/>
          <p:cNvSpPr>
            <a:spLocks noChangeShapeType="1"/>
          </p:cNvSpPr>
          <p:nvPr/>
        </p:nvSpPr>
        <p:spPr bwMode="auto">
          <a:xfrm>
            <a:off x="4960939" y="6945314"/>
            <a:ext cx="41275"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29" name="Line 39"/>
          <p:cNvSpPr>
            <a:spLocks noChangeShapeType="1"/>
          </p:cNvSpPr>
          <p:nvPr/>
        </p:nvSpPr>
        <p:spPr bwMode="auto">
          <a:xfrm>
            <a:off x="7388227" y="6958014"/>
            <a:ext cx="41275"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
        <p:nvSpPr>
          <p:cNvPr id="37930" name="Line 40"/>
          <p:cNvSpPr>
            <a:spLocks noChangeShapeType="1"/>
          </p:cNvSpPr>
          <p:nvPr/>
        </p:nvSpPr>
        <p:spPr bwMode="auto">
          <a:xfrm>
            <a:off x="9507538" y="6945314"/>
            <a:ext cx="42862" cy="13938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601" tIns="63817" rIns="127601" bIns="63817"/>
          <a:lstStyle/>
          <a:p>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Rectangle 6"/>
          <p:cNvSpPr>
            <a:spLocks noChangeArrowheads="1"/>
          </p:cNvSpPr>
          <p:nvPr/>
        </p:nvSpPr>
        <p:spPr bwMode="auto">
          <a:xfrm>
            <a:off x="260035" y="317820"/>
            <a:ext cx="12188190" cy="1006792"/>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76" tIns="63762" rIns="127476" bIns="63762" anchor="ctr"/>
          <a:lstStyle/>
          <a:p>
            <a:pPr algn="ctr" defTabSz="1274136">
              <a:defRPr/>
            </a:pPr>
            <a:r>
              <a:rPr lang="ja-JP" altLang="en-US" sz="5400" b="1" dirty="0">
                <a:solidFill>
                  <a:schemeClr val="bg1"/>
                </a:solidFill>
                <a:latin typeface="+mj-lt"/>
                <a:ea typeface="+mj-ea"/>
                <a:cs typeface="+mj-cs"/>
              </a:rPr>
              <a:t>お問い合わせ先</a:t>
            </a:r>
          </a:p>
        </p:txBody>
      </p:sp>
      <p:sp>
        <p:nvSpPr>
          <p:cNvPr id="3" name="コンテンツ プレースホルダー 2"/>
          <p:cNvSpPr>
            <a:spLocks noGrp="1"/>
          </p:cNvSpPr>
          <p:nvPr>
            <p:ph idx="1"/>
          </p:nvPr>
        </p:nvSpPr>
        <p:spPr/>
        <p:txBody>
          <a:bodyPr/>
          <a:lstStyle/>
          <a:p>
            <a:pPr eaLnBrk="1" hangingPunct="1">
              <a:buFontTx/>
              <a:buNone/>
            </a:pPr>
            <a:r>
              <a:rPr lang="ja-JP" altLang="en-US" sz="5400" dirty="0">
                <a:latin typeface="HG丸ｺﾞｼｯｸM-PRO" panose="020F0600000000000000" pitchFamily="50" charset="-128"/>
                <a:ea typeface="HG丸ｺﾞｼｯｸM-PRO" panose="020F0600000000000000" pitchFamily="50" charset="-128"/>
              </a:rPr>
              <a:t>東京都第六建設事務所</a:t>
            </a:r>
            <a:r>
              <a:rPr lang="ja-JP" altLang="en-US" sz="4400" dirty="0">
                <a:latin typeface="HG丸ｺﾞｼｯｸM-PRO" panose="020F0600000000000000" pitchFamily="50" charset="-128"/>
                <a:ea typeface="HG丸ｺﾞｼｯｸM-PRO" panose="020F0600000000000000" pitchFamily="50" charset="-128"/>
              </a:rPr>
              <a:t>　</a:t>
            </a:r>
            <a:endParaRPr lang="en-US" altLang="ja-JP" sz="44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1050" dirty="0">
                <a:latin typeface="HG丸ｺﾞｼｯｸM-PRO" panose="020F0600000000000000" pitchFamily="50" charset="-128"/>
                <a:ea typeface="HG丸ｺﾞｼｯｸM-PRO" panose="020F0600000000000000" pitchFamily="50" charset="-128"/>
              </a:rPr>
              <a:t> 　　　</a:t>
            </a:r>
          </a:p>
          <a:p>
            <a:pPr eaLnBrk="1" hangingPunct="1">
              <a:buFontTx/>
              <a:buNone/>
            </a:pPr>
            <a:r>
              <a:rPr lang="ja-JP" altLang="en-US" sz="4400" dirty="0">
                <a:latin typeface="HG丸ｺﾞｼｯｸM-PRO" panose="020F0600000000000000" pitchFamily="50" charset="-128"/>
                <a:ea typeface="HG丸ｺﾞｼｯｸM-PRO" panose="020F0600000000000000" pitchFamily="50" charset="-128"/>
              </a:rPr>
              <a:t>道路整備全般　　工事課　道路設計担当　  </a:t>
            </a:r>
            <a:endParaRPr lang="en-US" altLang="ja-JP" sz="4400" dirty="0">
              <a:latin typeface="HG丸ｺﾞｼｯｸM-PRO" panose="020F0600000000000000" pitchFamily="50" charset="-128"/>
              <a:ea typeface="HG丸ｺﾞｼｯｸM-PRO" panose="020F0600000000000000" pitchFamily="50" charset="-128"/>
            </a:endParaRPr>
          </a:p>
          <a:p>
            <a:pPr algn="r" eaLnBrk="1" hangingPunct="1">
              <a:buFontTx/>
              <a:buNone/>
            </a:pPr>
            <a:r>
              <a:rPr lang="en-US" altLang="ja-JP" sz="4400" dirty="0">
                <a:latin typeface="HG丸ｺﾞｼｯｸM-PRO" panose="020F0600000000000000" pitchFamily="50" charset="-128"/>
                <a:ea typeface="HG丸ｺﾞｼｯｸM-PRO" panose="020F0600000000000000" pitchFamily="50" charset="-128"/>
              </a:rPr>
              <a:t>TEL</a:t>
            </a:r>
            <a:r>
              <a:rPr lang="ja-JP" altLang="en-US" sz="3600" dirty="0">
                <a:latin typeface="HG丸ｺﾞｼｯｸM-PRO" panose="020F0600000000000000" pitchFamily="50" charset="-128"/>
                <a:ea typeface="HG丸ｺﾞｼｯｸM-PRO" panose="020F0600000000000000" pitchFamily="50" charset="-128"/>
              </a:rPr>
              <a:t>　</a:t>
            </a:r>
            <a:r>
              <a:rPr lang="en-US" altLang="ja-JP" sz="4400" dirty="0">
                <a:latin typeface="HG丸ｺﾞｼｯｸM-PRO" panose="020F0600000000000000" pitchFamily="50" charset="-128"/>
                <a:ea typeface="HG丸ｺﾞｼｯｸM-PRO" panose="020F0600000000000000" pitchFamily="50" charset="-128"/>
              </a:rPr>
              <a:t>03(3882)1437</a:t>
            </a:r>
          </a:p>
          <a:p>
            <a:pPr eaLnBrk="1" hangingPunct="1">
              <a:buFontTx/>
              <a:buNone/>
            </a:pPr>
            <a:endParaRPr lang="en-US" altLang="ja-JP" sz="105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4400" dirty="0">
                <a:latin typeface="HG丸ｺﾞｼｯｸM-PRO" panose="020F0600000000000000" pitchFamily="50" charset="-128"/>
                <a:ea typeface="HG丸ｺﾞｼｯｸM-PRO" panose="020F0600000000000000" pitchFamily="50" charset="-128"/>
              </a:rPr>
              <a:t>測  量  全  般　　工事課　測量担当　</a:t>
            </a:r>
            <a:endParaRPr lang="en-US" altLang="ja-JP" sz="4400" dirty="0">
              <a:latin typeface="HG丸ｺﾞｼｯｸM-PRO" panose="020F0600000000000000" pitchFamily="50" charset="-128"/>
              <a:ea typeface="HG丸ｺﾞｼｯｸM-PRO" panose="020F0600000000000000" pitchFamily="50" charset="-128"/>
            </a:endParaRPr>
          </a:p>
          <a:p>
            <a:pPr algn="r" eaLnBrk="1" hangingPunct="1">
              <a:buFontTx/>
              <a:buNone/>
            </a:pPr>
            <a:r>
              <a:rPr lang="en-US" altLang="ja-JP" sz="4400" dirty="0">
                <a:latin typeface="HG丸ｺﾞｼｯｸM-PRO" panose="020F0600000000000000" pitchFamily="50" charset="-128"/>
                <a:ea typeface="HG丸ｺﾞｼｯｸM-PRO" panose="020F0600000000000000" pitchFamily="50" charset="-128"/>
              </a:rPr>
              <a:t>TEL</a:t>
            </a:r>
            <a:r>
              <a:rPr lang="ja-JP" altLang="en-US" sz="4400" dirty="0">
                <a:latin typeface="HG丸ｺﾞｼｯｸM-PRO" panose="020F0600000000000000" pitchFamily="50" charset="-128"/>
                <a:ea typeface="HG丸ｺﾞｼｯｸM-PRO" panose="020F0600000000000000" pitchFamily="50" charset="-128"/>
              </a:rPr>
              <a:t>　</a:t>
            </a:r>
            <a:r>
              <a:rPr lang="en-US" altLang="ja-JP" sz="4400" dirty="0">
                <a:latin typeface="HG丸ｺﾞｼｯｸM-PRO" panose="020F0600000000000000" pitchFamily="50" charset="-128"/>
                <a:ea typeface="HG丸ｺﾞｼｯｸM-PRO" panose="020F0600000000000000" pitchFamily="50" charset="-128"/>
              </a:rPr>
              <a:t>03(3882)1498</a:t>
            </a:r>
          </a:p>
          <a:p>
            <a:pPr eaLnBrk="1" hangingPunct="1">
              <a:buFontTx/>
              <a:buNone/>
            </a:pPr>
            <a:endParaRPr lang="en-US" altLang="ja-JP" sz="1050" dirty="0">
              <a:latin typeface="HG丸ｺﾞｼｯｸM-PRO" panose="020F0600000000000000" pitchFamily="50" charset="-128"/>
              <a:ea typeface="HG丸ｺﾞｼｯｸM-PRO" panose="020F0600000000000000" pitchFamily="50" charset="-128"/>
            </a:endParaRPr>
          </a:p>
          <a:p>
            <a:pPr algn="ctr" eaLnBrk="1" hangingPunct="1">
              <a:buFontTx/>
              <a:buNone/>
            </a:pPr>
            <a:r>
              <a:rPr lang="ja-JP" altLang="en-US" sz="3600" dirty="0">
                <a:latin typeface="HG丸ｺﾞｼｯｸM-PRO" panose="020F0600000000000000" pitchFamily="50" charset="-128"/>
                <a:ea typeface="HG丸ｺﾞｼｯｸM-PRO" panose="020F0600000000000000" pitchFamily="50" charset="-128"/>
              </a:rPr>
              <a:t>午前９時から午後５時１５分まで</a:t>
            </a:r>
          </a:p>
          <a:p>
            <a:pPr eaLnBrk="1" hangingPunct="1">
              <a:buFontTx/>
              <a:buNone/>
            </a:pPr>
            <a:r>
              <a:rPr lang="ja-JP" altLang="en-US" sz="3600" dirty="0">
                <a:latin typeface="HG丸ｺﾞｼｯｸM-PRO" panose="020F0600000000000000" pitchFamily="50" charset="-128"/>
                <a:ea typeface="HG丸ｺﾞｼｯｸM-PRO" panose="020F0600000000000000" pitchFamily="50" charset="-128"/>
              </a:rPr>
              <a:t>　　　　　（土曜、日曜、祝日は除きます）</a:t>
            </a:r>
          </a:p>
          <a:p>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1405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755651" y="1916114"/>
            <a:ext cx="11390313" cy="21908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76" tIns="63762" rIns="127476" bIns="63762">
            <a:spAutoFit/>
          </a:bodyPr>
          <a:lstStyle>
            <a:lvl1pPr defTabSz="1279525" eaLnBrk="0" hangingPunct="0">
              <a:spcBef>
                <a:spcPct val="20000"/>
              </a:spcBef>
              <a:buChar char="•"/>
              <a:defRPr kumimoji="1" sz="4500">
                <a:solidFill>
                  <a:schemeClr val="tx1"/>
                </a:solidFill>
                <a:latin typeface="Arial" charset="0"/>
                <a:ea typeface="ＭＳ Ｐゴシック" charset="-128"/>
              </a:defRPr>
            </a:lvl1pPr>
            <a:lvl2pPr marL="639763" indent="-400050" defTabSz="1279525" eaLnBrk="0" hangingPunct="0">
              <a:spcBef>
                <a:spcPct val="20000"/>
              </a:spcBef>
              <a:buChar char="–"/>
              <a:defRPr kumimoji="1" sz="3900">
                <a:solidFill>
                  <a:schemeClr val="tx1"/>
                </a:solidFill>
                <a:latin typeface="Arial" charset="0"/>
                <a:ea typeface="ＭＳ Ｐゴシック" charset="-128"/>
              </a:defRPr>
            </a:lvl2pPr>
            <a:lvl3pPr marL="1279525" indent="-320675" defTabSz="1279525" eaLnBrk="0" hangingPunct="0">
              <a:spcBef>
                <a:spcPct val="20000"/>
              </a:spcBef>
              <a:buChar char="•"/>
              <a:defRPr kumimoji="1" sz="3400">
                <a:solidFill>
                  <a:schemeClr val="tx1"/>
                </a:solidFill>
                <a:latin typeface="Arial" charset="0"/>
                <a:ea typeface="ＭＳ Ｐゴシック" charset="-128"/>
              </a:defRPr>
            </a:lvl3pPr>
            <a:lvl4pPr marL="1920875" indent="-319088" defTabSz="1279525" eaLnBrk="0" hangingPunct="0">
              <a:spcBef>
                <a:spcPct val="20000"/>
              </a:spcBef>
              <a:buChar char="–"/>
              <a:defRPr kumimoji="1" sz="2800">
                <a:solidFill>
                  <a:schemeClr val="tx1"/>
                </a:solidFill>
                <a:latin typeface="Arial" charset="0"/>
                <a:ea typeface="ＭＳ Ｐゴシック" charset="-128"/>
              </a:defRPr>
            </a:lvl4pPr>
            <a:lvl5pPr marL="2560638" indent="-319088" defTabSz="1279525" eaLnBrk="0" hangingPunct="0">
              <a:spcBef>
                <a:spcPct val="20000"/>
              </a:spcBef>
              <a:buChar char="»"/>
              <a:defRPr kumimoji="1" sz="2800">
                <a:solidFill>
                  <a:schemeClr val="tx1"/>
                </a:solidFill>
                <a:latin typeface="Arial" charset="0"/>
                <a:ea typeface="ＭＳ Ｐゴシック" charset="-128"/>
              </a:defRPr>
            </a:lvl5pPr>
            <a:lvl6pPr marL="30178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34750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9322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43894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6700" b="1" dirty="0">
                <a:solidFill>
                  <a:srgbClr val="FFCC00"/>
                </a:solidFill>
                <a:latin typeface="HG丸ｺﾞｼｯｸM-PRO" pitchFamily="50" charset="-128"/>
                <a:ea typeface="HG丸ｺﾞｼｯｸM-PRO" pitchFamily="50" charset="-128"/>
              </a:rPr>
              <a:t>皆さまのご理解・ご協力を</a:t>
            </a:r>
          </a:p>
          <a:p>
            <a:pPr algn="ctr" eaLnBrk="1" hangingPunct="1">
              <a:spcBef>
                <a:spcPct val="0"/>
              </a:spcBef>
              <a:buFontTx/>
              <a:buNone/>
            </a:pPr>
            <a:r>
              <a:rPr lang="ja-JP" altLang="en-US" sz="6700" b="1" dirty="0">
                <a:solidFill>
                  <a:srgbClr val="FFCC00"/>
                </a:solidFill>
                <a:latin typeface="HG丸ｺﾞｼｯｸM-PRO" pitchFamily="50" charset="-128"/>
                <a:ea typeface="HG丸ｺﾞｼｯｸM-PRO" pitchFamily="50" charset="-128"/>
              </a:rPr>
              <a:t>お願いいたします</a:t>
            </a:r>
          </a:p>
        </p:txBody>
      </p:sp>
      <p:sp>
        <p:nvSpPr>
          <p:cNvPr id="50179" name="Text Box 3"/>
          <p:cNvSpPr txBox="1">
            <a:spLocks noChangeArrowheads="1"/>
          </p:cNvSpPr>
          <p:nvPr/>
        </p:nvSpPr>
        <p:spPr bwMode="auto">
          <a:xfrm>
            <a:off x="2908368" y="7221539"/>
            <a:ext cx="7438895" cy="9905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76" tIns="63762" rIns="127476" bIns="63762">
            <a:spAutoFit/>
          </a:bodyPr>
          <a:lstStyle>
            <a:lvl1pPr defTabSz="1279525" eaLnBrk="0" hangingPunct="0">
              <a:spcBef>
                <a:spcPct val="20000"/>
              </a:spcBef>
              <a:buChar char="•"/>
              <a:defRPr kumimoji="1" sz="4500">
                <a:solidFill>
                  <a:schemeClr val="tx1"/>
                </a:solidFill>
                <a:latin typeface="Arial" charset="0"/>
                <a:ea typeface="ＭＳ Ｐゴシック" charset="-128"/>
              </a:defRPr>
            </a:lvl1pPr>
            <a:lvl2pPr marL="639763" indent="-400050" defTabSz="1279525" eaLnBrk="0" hangingPunct="0">
              <a:spcBef>
                <a:spcPct val="20000"/>
              </a:spcBef>
              <a:buChar char="–"/>
              <a:defRPr kumimoji="1" sz="3900">
                <a:solidFill>
                  <a:schemeClr val="tx1"/>
                </a:solidFill>
                <a:latin typeface="Arial" charset="0"/>
                <a:ea typeface="ＭＳ Ｐゴシック" charset="-128"/>
              </a:defRPr>
            </a:lvl2pPr>
            <a:lvl3pPr marL="1279525" indent="-320675" defTabSz="1279525" eaLnBrk="0" hangingPunct="0">
              <a:spcBef>
                <a:spcPct val="20000"/>
              </a:spcBef>
              <a:buChar char="•"/>
              <a:defRPr kumimoji="1" sz="3400">
                <a:solidFill>
                  <a:schemeClr val="tx1"/>
                </a:solidFill>
                <a:latin typeface="Arial" charset="0"/>
                <a:ea typeface="ＭＳ Ｐゴシック" charset="-128"/>
              </a:defRPr>
            </a:lvl3pPr>
            <a:lvl4pPr marL="1920875" indent="-319088" defTabSz="1279525" eaLnBrk="0" hangingPunct="0">
              <a:spcBef>
                <a:spcPct val="20000"/>
              </a:spcBef>
              <a:buChar char="–"/>
              <a:defRPr kumimoji="1" sz="2800">
                <a:solidFill>
                  <a:schemeClr val="tx1"/>
                </a:solidFill>
                <a:latin typeface="Arial" charset="0"/>
                <a:ea typeface="ＭＳ Ｐゴシック" charset="-128"/>
              </a:defRPr>
            </a:lvl4pPr>
            <a:lvl5pPr marL="2560638" indent="-319088" defTabSz="1279525" eaLnBrk="0" hangingPunct="0">
              <a:spcBef>
                <a:spcPct val="20000"/>
              </a:spcBef>
              <a:buChar char="»"/>
              <a:defRPr kumimoji="1" sz="2800">
                <a:solidFill>
                  <a:schemeClr val="tx1"/>
                </a:solidFill>
                <a:latin typeface="Arial" charset="0"/>
                <a:ea typeface="ＭＳ Ｐゴシック" charset="-128"/>
              </a:defRPr>
            </a:lvl5pPr>
            <a:lvl6pPr marL="30178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34750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9322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4389438" indent="-319088" defTabSz="1279525"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5600" dirty="0">
                <a:solidFill>
                  <a:schemeClr val="bg1"/>
                </a:solidFill>
                <a:latin typeface="HG丸ｺﾞｼｯｸM-PRO" pitchFamily="50" charset="-128"/>
                <a:ea typeface="HG丸ｺﾞｼｯｸM-PRO" pitchFamily="50" charset="-128"/>
              </a:rPr>
              <a:t>東京都第六建設事務所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39764" y="0"/>
            <a:ext cx="11522075" cy="1776413"/>
          </a:xfrm>
        </p:spPr>
        <p:txBody>
          <a:bodyPr/>
          <a:lstStyle/>
          <a:p>
            <a:pPr eaLnBrk="1" hangingPunct="1"/>
            <a:r>
              <a:rPr lang="ja-JP" altLang="en-US" dirty="0">
                <a:solidFill>
                  <a:schemeClr val="bg1"/>
                </a:solidFill>
                <a:latin typeface="HG丸ｺﾞｼｯｸM-PRO" panose="020F0600000000000000" pitchFamily="50" charset="-128"/>
                <a:ea typeface="HG丸ｺﾞｼｯｸM-PRO" panose="020F0600000000000000" pitchFamily="50" charset="-128"/>
              </a:rPr>
              <a:t>本日の説明内容</a:t>
            </a:r>
          </a:p>
        </p:txBody>
      </p:sp>
      <p:sp>
        <p:nvSpPr>
          <p:cNvPr id="26627" name="Rectangle 3"/>
          <p:cNvSpPr>
            <a:spLocks noGrp="1" noChangeArrowheads="1"/>
          </p:cNvSpPr>
          <p:nvPr>
            <p:ph type="body" idx="1"/>
          </p:nvPr>
        </p:nvSpPr>
        <p:spPr>
          <a:xfrm>
            <a:off x="352425" y="1920280"/>
            <a:ext cx="12198350" cy="7272656"/>
          </a:xfrm>
        </p:spPr>
        <p:txBody>
          <a:bodyPr/>
          <a:lstStyle/>
          <a:p>
            <a:pPr marL="1143000" indent="-1143000" eaLnBrk="1" hangingPunct="1">
              <a:lnSpc>
                <a:spcPct val="80000"/>
              </a:lnSpc>
              <a:buFont typeface="+mj-lt"/>
              <a:buAutoNum type="arabicPeriod"/>
              <a:defRPr/>
            </a:pPr>
            <a:r>
              <a:rPr lang="ja-JP" altLang="en-US" sz="6100" b="1" dirty="0">
                <a:solidFill>
                  <a:srgbClr val="FFFF00"/>
                </a:solidFill>
                <a:ea typeface="HG丸ｺﾞｼｯｸM-PRO" pitchFamily="50" charset="-128"/>
              </a:rPr>
              <a:t>補助第８５号線（ 十条） 概要</a:t>
            </a:r>
            <a:endParaRPr lang="en-US" altLang="ja-JP" sz="6100" b="1" dirty="0">
              <a:solidFill>
                <a:srgbClr val="FFFF00"/>
              </a:solidFill>
              <a:ea typeface="HG丸ｺﾞｼｯｸM-PRO" pitchFamily="50" charset="-128"/>
            </a:endParaRPr>
          </a:p>
          <a:p>
            <a:pPr marL="1143000" indent="-1143000" eaLnBrk="1" hangingPunct="1">
              <a:lnSpc>
                <a:spcPct val="80000"/>
              </a:lnSpc>
              <a:buFont typeface="+mj-lt"/>
              <a:buAutoNum type="arabicPeriod"/>
              <a:defRPr/>
            </a:pPr>
            <a:endParaRPr lang="en-US" altLang="ja-JP" sz="6100" b="1" dirty="0">
              <a:solidFill>
                <a:srgbClr val="FFFF00"/>
              </a:solidFill>
              <a:ea typeface="HG丸ｺﾞｼｯｸM-PRO" pitchFamily="50" charset="-128"/>
            </a:endParaRPr>
          </a:p>
          <a:p>
            <a:pPr marL="1143000" indent="-1143000" eaLnBrk="1" hangingPunct="1">
              <a:lnSpc>
                <a:spcPct val="80000"/>
              </a:lnSpc>
              <a:buFont typeface="+mj-lt"/>
              <a:buAutoNum type="arabicPeriod"/>
              <a:defRPr/>
            </a:pPr>
            <a:r>
              <a:rPr lang="ja-JP" altLang="en-US" sz="6100" b="1" dirty="0">
                <a:solidFill>
                  <a:srgbClr val="FFFF00"/>
                </a:solidFill>
                <a:ea typeface="HG丸ｺﾞｼｯｸM-PRO" pitchFamily="50" charset="-128"/>
              </a:rPr>
              <a:t>道路構造</a:t>
            </a:r>
            <a:endParaRPr lang="en-US" altLang="ja-JP" sz="6100" b="1" dirty="0">
              <a:solidFill>
                <a:srgbClr val="FFFF00"/>
              </a:solidFill>
              <a:ea typeface="HG丸ｺﾞｼｯｸM-PRO" pitchFamily="50" charset="-128"/>
            </a:endParaRPr>
          </a:p>
          <a:p>
            <a:pPr marL="1143000" indent="-1143000" eaLnBrk="1" hangingPunct="1">
              <a:lnSpc>
                <a:spcPct val="80000"/>
              </a:lnSpc>
              <a:buFont typeface="+mj-lt"/>
              <a:buAutoNum type="arabicPeriod"/>
              <a:defRPr/>
            </a:pPr>
            <a:endParaRPr lang="en-US" altLang="ja-JP" sz="6100" b="1" dirty="0">
              <a:solidFill>
                <a:srgbClr val="FFFF00"/>
              </a:solidFill>
              <a:ea typeface="HG丸ｺﾞｼｯｸM-PRO" pitchFamily="50" charset="-128"/>
            </a:endParaRPr>
          </a:p>
          <a:p>
            <a:pPr marL="1143000" indent="-1143000" eaLnBrk="1" hangingPunct="1">
              <a:lnSpc>
                <a:spcPct val="80000"/>
              </a:lnSpc>
              <a:buFont typeface="+mj-lt"/>
              <a:buAutoNum type="arabicPeriod"/>
              <a:defRPr/>
            </a:pPr>
            <a:r>
              <a:rPr lang="ja-JP" altLang="en-US" sz="6100" b="1" dirty="0">
                <a:solidFill>
                  <a:srgbClr val="FFFF00"/>
                </a:solidFill>
                <a:ea typeface="HG丸ｺﾞｼｯｸM-PRO" pitchFamily="50" charset="-128"/>
              </a:rPr>
              <a:t>今後の事業の進め方</a:t>
            </a:r>
            <a:endParaRPr lang="en-US" altLang="ja-JP" sz="6100" b="1" dirty="0">
              <a:solidFill>
                <a:srgbClr val="FFFF00"/>
              </a:solidFill>
              <a:ea typeface="HG丸ｺﾞｼｯｸM-PRO" pitchFamily="50" charset="-128"/>
            </a:endParaRPr>
          </a:p>
          <a:p>
            <a:pPr marL="1143000" indent="-1143000" eaLnBrk="1" hangingPunct="1">
              <a:lnSpc>
                <a:spcPct val="80000"/>
              </a:lnSpc>
              <a:buFont typeface="+mj-lt"/>
              <a:buAutoNum type="arabicPeriod"/>
              <a:defRPr/>
            </a:pPr>
            <a:endParaRPr lang="en-US" altLang="ja-JP" sz="6100" b="1" dirty="0">
              <a:solidFill>
                <a:srgbClr val="FFFF00"/>
              </a:solidFill>
              <a:ea typeface="HG丸ｺﾞｼｯｸM-PRO" pitchFamily="50" charset="-128"/>
            </a:endParaRPr>
          </a:p>
          <a:p>
            <a:pPr marL="0" indent="0" eaLnBrk="1" hangingPunct="1">
              <a:lnSpc>
                <a:spcPct val="80000"/>
              </a:lnSpc>
              <a:buNone/>
              <a:defRPr/>
            </a:pPr>
            <a:r>
              <a:rPr lang="ja-JP" altLang="en-US" sz="6100" b="1" dirty="0">
                <a:solidFill>
                  <a:srgbClr val="FFFF00"/>
                </a:solidFill>
                <a:ea typeface="HG丸ｺﾞｼｯｸM-PRO" pitchFamily="50" charset="-128"/>
              </a:rPr>
              <a:t>　（現況・用地測量の実施）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352426" y="1776413"/>
            <a:ext cx="12098338" cy="5141912"/>
          </a:xfrm>
          <a:prstGeom prst="parallelogram">
            <a:avLst>
              <a:gd name="adj" fmla="val 92242"/>
            </a:avLst>
          </a:prstGeom>
          <a:gradFill rotWithShape="1">
            <a:gsLst>
              <a:gs pos="0">
                <a:srgbClr val="CCFFFF"/>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878" tIns="63943" rIns="127878" bIns="63943"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2500">
              <a:solidFill>
                <a:srgbClr val="000000"/>
              </a:solidFill>
            </a:endParaRPr>
          </a:p>
        </p:txBody>
      </p:sp>
      <p:sp>
        <p:nvSpPr>
          <p:cNvPr id="25603" name="Rectangle 3"/>
          <p:cNvSpPr>
            <a:spLocks noGrp="1" noChangeArrowheads="1"/>
          </p:cNvSpPr>
          <p:nvPr>
            <p:ph type="title"/>
          </p:nvPr>
        </p:nvSpPr>
        <p:spPr>
          <a:xfrm>
            <a:off x="136104" y="161926"/>
            <a:ext cx="12420000" cy="1008000"/>
          </a:xfrm>
          <a:gradFill>
            <a:gsLst>
              <a:gs pos="0">
                <a:srgbClr val="0000FF">
                  <a:gamma/>
                  <a:shade val="45490"/>
                  <a:invGamma/>
                </a:srgbClr>
              </a:gs>
              <a:gs pos="50000">
                <a:srgbClr val="0000FF">
                  <a:alpha val="94000"/>
                </a:srgbClr>
              </a:gs>
              <a:gs pos="100000">
                <a:srgbClr val="0000FF">
                  <a:gamma/>
                  <a:shade val="45490"/>
                  <a:invGamma/>
                </a:srgbClr>
              </a:gs>
            </a:gsLst>
            <a:lin ang="5400000" scaled="1"/>
          </a:gradFill>
        </p:spPr>
        <p:txBody>
          <a:bodyPr lIns="127847" tIns="63929" rIns="127847" bIns="63929"/>
          <a:lstStyle/>
          <a:p>
            <a:pPr eaLnBrk="1" hangingPunct="1"/>
            <a:r>
              <a:rPr lang="ja-JP" altLang="en-US" sz="5000" b="1" dirty="0">
                <a:solidFill>
                  <a:schemeClr val="bg1"/>
                </a:solidFill>
                <a:latin typeface="HG丸ｺﾞｼｯｸM-PRO" panose="020F0600000000000000" pitchFamily="50" charset="-128"/>
                <a:ea typeface="HG丸ｺﾞｼｯｸM-PRO" panose="020F0600000000000000" pitchFamily="50" charset="-128"/>
              </a:rPr>
              <a:t>区部における都市計画道路の事業化計画</a:t>
            </a:r>
          </a:p>
        </p:txBody>
      </p:sp>
      <p:sp>
        <p:nvSpPr>
          <p:cNvPr id="169989" name="Text Box 5"/>
          <p:cNvSpPr txBox="1">
            <a:spLocks noChangeArrowheads="1"/>
          </p:cNvSpPr>
          <p:nvPr/>
        </p:nvSpPr>
        <p:spPr bwMode="auto">
          <a:xfrm>
            <a:off x="7954900" y="2744991"/>
            <a:ext cx="4334400" cy="559994"/>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847" tIns="63929" rIns="127847" bIns="63929">
            <a:spAutoFit/>
          </a:bodyP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2800" dirty="0"/>
              <a:t>（平成３年～平成１５年）</a:t>
            </a:r>
          </a:p>
        </p:txBody>
      </p:sp>
      <p:sp>
        <p:nvSpPr>
          <p:cNvPr id="169990" name="Text Box 6"/>
          <p:cNvSpPr txBox="1">
            <a:spLocks noChangeArrowheads="1"/>
          </p:cNvSpPr>
          <p:nvPr/>
        </p:nvSpPr>
        <p:spPr bwMode="auto">
          <a:xfrm>
            <a:off x="6010736" y="4005808"/>
            <a:ext cx="6278564" cy="683104"/>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847" tIns="63929" rIns="127847" bIns="63929">
            <a:spAutoFit/>
          </a:bodyP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3600" dirty="0"/>
              <a:t>（</a:t>
            </a:r>
            <a:r>
              <a:rPr lang="ja-JP" altLang="en-US" sz="3600" b="1" dirty="0"/>
              <a:t>平成１６年～平成２７年</a:t>
            </a:r>
            <a:r>
              <a:rPr lang="ja-JP" altLang="en-US" sz="3600" dirty="0"/>
              <a:t>）</a:t>
            </a:r>
          </a:p>
        </p:txBody>
      </p:sp>
      <p:sp>
        <p:nvSpPr>
          <p:cNvPr id="25606" name="Text Box 7"/>
          <p:cNvSpPr txBox="1">
            <a:spLocks noChangeArrowheads="1"/>
          </p:cNvSpPr>
          <p:nvPr/>
        </p:nvSpPr>
        <p:spPr bwMode="auto">
          <a:xfrm>
            <a:off x="7964490" y="1989139"/>
            <a:ext cx="4333876" cy="559994"/>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847" tIns="63929" rIns="127847" bIns="63929">
            <a:spAutoFit/>
          </a:bodyP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2800" dirty="0">
                <a:solidFill>
                  <a:srgbClr val="000000"/>
                </a:solidFill>
              </a:rPr>
              <a:t>（</a:t>
            </a:r>
            <a:r>
              <a:rPr lang="ja-JP" altLang="en-US" sz="2800" dirty="0"/>
              <a:t>昭和５６年～平成２年</a:t>
            </a:r>
            <a:r>
              <a:rPr lang="ja-JP" altLang="en-US" sz="2800" dirty="0">
                <a:solidFill>
                  <a:srgbClr val="000000"/>
                </a:solidFill>
              </a:rPr>
              <a:t>）</a:t>
            </a:r>
          </a:p>
        </p:txBody>
      </p:sp>
      <p:sp>
        <p:nvSpPr>
          <p:cNvPr id="25607" name="AutoShape 8"/>
          <p:cNvSpPr>
            <a:spLocks noChangeArrowheads="1"/>
          </p:cNvSpPr>
          <p:nvPr/>
        </p:nvSpPr>
        <p:spPr bwMode="auto">
          <a:xfrm>
            <a:off x="4297364" y="1878013"/>
            <a:ext cx="3832226" cy="704851"/>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847" tIns="63929" rIns="127847" bIns="63929"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3400" dirty="0">
                <a:solidFill>
                  <a:srgbClr val="000000"/>
                </a:solidFill>
              </a:rPr>
              <a:t>第一次事業化計画</a:t>
            </a:r>
          </a:p>
        </p:txBody>
      </p:sp>
      <p:sp>
        <p:nvSpPr>
          <p:cNvPr id="169993" name="AutoShape 9"/>
          <p:cNvSpPr>
            <a:spLocks noChangeArrowheads="1"/>
          </p:cNvSpPr>
          <p:nvPr/>
        </p:nvSpPr>
        <p:spPr bwMode="auto">
          <a:xfrm>
            <a:off x="4318076" y="2726575"/>
            <a:ext cx="3834000" cy="70560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847" tIns="63929" rIns="127847" bIns="63929"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3400" dirty="0">
                <a:solidFill>
                  <a:srgbClr val="000000"/>
                </a:solidFill>
              </a:rPr>
              <a:t>第二次事業化計画</a:t>
            </a:r>
          </a:p>
        </p:txBody>
      </p:sp>
      <p:sp>
        <p:nvSpPr>
          <p:cNvPr id="169994" name="AutoShape 10"/>
          <p:cNvSpPr>
            <a:spLocks noChangeArrowheads="1"/>
          </p:cNvSpPr>
          <p:nvPr/>
        </p:nvSpPr>
        <p:spPr bwMode="auto">
          <a:xfrm>
            <a:off x="2027281" y="3828969"/>
            <a:ext cx="4338000" cy="1036800"/>
          </a:xfrm>
          <a:prstGeom prst="roundRect">
            <a:avLst>
              <a:gd name="adj" fmla="val 16667"/>
            </a:avLst>
          </a:prstGeom>
          <a:solidFill>
            <a:schemeClr val="bg1"/>
          </a:solidFill>
          <a:ln w="19050" algn="ctr">
            <a:solidFill>
              <a:schemeClr val="tx1"/>
            </a:solidFill>
            <a:round/>
            <a:headEnd/>
            <a:tailEnd/>
          </a:ln>
          <a:effectLst/>
          <a:scene3d>
            <a:camera prst="orthographicFront"/>
            <a:lightRig rig="threePt" dir="t"/>
          </a:scene3d>
          <a:sp3d contourW="12700">
            <a:bevelT prst="convex"/>
            <a:contourClr>
              <a:srgbClr val="0070C0"/>
            </a:contourClr>
          </a:sp3d>
        </p:spPr>
        <p:txBody>
          <a:bodyPr wrap="none" lIns="127847" tIns="63929" rIns="127847" bIns="6392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3900" dirty="0">
                <a:solidFill>
                  <a:srgbClr val="000000"/>
                </a:solidFill>
                <a:latin typeface="+mj-ea"/>
                <a:ea typeface="+mj-ea"/>
              </a:rPr>
              <a:t>第三次事業化計画</a:t>
            </a:r>
          </a:p>
        </p:txBody>
      </p:sp>
      <p:sp>
        <p:nvSpPr>
          <p:cNvPr id="169995" name="Text Box 11"/>
          <p:cNvSpPr txBox="1">
            <a:spLocks noChangeArrowheads="1"/>
          </p:cNvSpPr>
          <p:nvPr/>
        </p:nvSpPr>
        <p:spPr bwMode="auto">
          <a:xfrm>
            <a:off x="784227" y="7321551"/>
            <a:ext cx="11233150" cy="20161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25862" tIns="65455" rIns="125862" bIns="65455" anchor="ctr" anchorCtr="1"/>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4800" b="1" dirty="0">
                <a:solidFill>
                  <a:srgbClr val="FF0000"/>
                </a:solidFill>
                <a:latin typeface="HG丸ｺﾞｼｯｸM-PRO" pitchFamily="50" charset="-128"/>
                <a:ea typeface="HG丸ｺﾞｼｯｸM-PRO" pitchFamily="50" charset="-128"/>
              </a:rPr>
              <a:t>補助第８５号線　十条区間</a:t>
            </a:r>
          </a:p>
          <a:p>
            <a:pPr algn="ctr" eaLnBrk="1" hangingPunct="1">
              <a:spcBef>
                <a:spcPct val="50000"/>
              </a:spcBef>
              <a:buFontTx/>
              <a:buNone/>
            </a:pPr>
            <a:r>
              <a:rPr lang="ja-JP" altLang="en-US" sz="4800" b="1" dirty="0">
                <a:solidFill>
                  <a:srgbClr val="FF0000"/>
                </a:solidFill>
                <a:ea typeface="HG丸ｺﾞｼｯｸM-PRO" pitchFamily="50" charset="-128"/>
              </a:rPr>
              <a:t>優先整備路線に選定</a:t>
            </a:r>
          </a:p>
        </p:txBody>
      </p:sp>
      <p:sp>
        <p:nvSpPr>
          <p:cNvPr id="3" name="テキスト ボックス 2"/>
          <p:cNvSpPr txBox="1"/>
          <p:nvPr/>
        </p:nvSpPr>
        <p:spPr>
          <a:xfrm>
            <a:off x="234219" y="1510143"/>
            <a:ext cx="3701376" cy="1107986"/>
          </a:xfrm>
          <a:prstGeom prst="rect">
            <a:avLst/>
          </a:prstGeom>
          <a:noFill/>
          <a:ln w="38100">
            <a:solidFill>
              <a:srgbClr val="0000FF"/>
            </a:solidFill>
          </a:ln>
          <a:scene3d>
            <a:camera prst="orthographicFront"/>
            <a:lightRig rig="threePt" dir="t"/>
          </a:scene3d>
          <a:sp3d>
            <a:bevelT w="101600" h="101600"/>
          </a:sp3d>
        </p:spPr>
        <p:txBody>
          <a:bodyPr lIns="91429" tIns="45715" rIns="91429" bIns="45715">
            <a:spAutoFit/>
          </a:bodyPr>
          <a:lstStyle/>
          <a:p>
            <a:pPr algn="ctr">
              <a:defRPr/>
            </a:pPr>
            <a:r>
              <a:rPr lang="ja-JP" altLang="en-US" sz="3300" dirty="0">
                <a:solidFill>
                  <a:srgbClr val="0000FF"/>
                </a:solidFill>
                <a:effectLst>
                  <a:outerShdw blurRad="38100" dist="38100" dir="2700000" algn="tl">
                    <a:srgbClr val="000000">
                      <a:alpha val="43137"/>
                    </a:srgbClr>
                  </a:outerShdw>
                </a:effectLst>
              </a:rPr>
              <a:t>都内　約</a:t>
            </a:r>
            <a:r>
              <a:rPr lang="en-US" altLang="ja-JP" sz="3300" dirty="0">
                <a:solidFill>
                  <a:srgbClr val="0000FF"/>
                </a:solidFill>
                <a:effectLst>
                  <a:outerShdw blurRad="38100" dist="38100" dir="2700000" algn="tl">
                    <a:srgbClr val="000000">
                      <a:alpha val="43137"/>
                    </a:srgbClr>
                  </a:outerShdw>
                </a:effectLst>
              </a:rPr>
              <a:t>3,200km</a:t>
            </a:r>
          </a:p>
          <a:p>
            <a:pPr algn="ctr">
              <a:defRPr/>
            </a:pPr>
            <a:r>
              <a:rPr lang="ja-JP" altLang="en-US" sz="3300" dirty="0">
                <a:solidFill>
                  <a:srgbClr val="0000FF"/>
                </a:solidFill>
                <a:effectLst>
                  <a:outerShdw blurRad="38100" dist="38100" dir="2700000" algn="tl">
                    <a:srgbClr val="000000">
                      <a:alpha val="43137"/>
                    </a:srgbClr>
                  </a:outerShdw>
                </a:effectLst>
              </a:rPr>
              <a:t>区部　約</a:t>
            </a:r>
            <a:r>
              <a:rPr lang="en-US" altLang="ja-JP" sz="3300" dirty="0">
                <a:solidFill>
                  <a:srgbClr val="0000FF"/>
                </a:solidFill>
                <a:effectLst>
                  <a:outerShdw blurRad="38100" dist="38100" dir="2700000" algn="tl">
                    <a:srgbClr val="000000">
                      <a:alpha val="43137"/>
                    </a:srgbClr>
                  </a:outerShdw>
                </a:effectLst>
              </a:rPr>
              <a:t>1,760km</a:t>
            </a:r>
            <a:endParaRPr lang="ja-JP" altLang="en-US" sz="3300" dirty="0">
              <a:solidFill>
                <a:srgbClr val="0000FF"/>
              </a:solidFill>
              <a:effectLst>
                <a:outerShdw blurRad="38100" dist="38100" dir="2700000" algn="tl">
                  <a:srgbClr val="000000">
                    <a:alpha val="43137"/>
                  </a:srgbClr>
                </a:outerShdw>
              </a:effectLst>
            </a:endParaRPr>
          </a:p>
        </p:txBody>
      </p:sp>
      <p:sp>
        <p:nvSpPr>
          <p:cNvPr id="12" name="Text Box 6"/>
          <p:cNvSpPr txBox="1">
            <a:spLocks noChangeArrowheads="1"/>
          </p:cNvSpPr>
          <p:nvPr/>
        </p:nvSpPr>
        <p:spPr bwMode="auto">
          <a:xfrm>
            <a:off x="6149975" y="5430837"/>
            <a:ext cx="6278564" cy="74466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847" tIns="63929" rIns="127847" bIns="63929">
            <a:spAutoFit/>
          </a:bodyP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4000" dirty="0"/>
              <a:t>（</a:t>
            </a:r>
            <a:r>
              <a:rPr lang="ja-JP" altLang="en-US" sz="4000" b="1" dirty="0"/>
              <a:t>平成２８年～平成３７年</a:t>
            </a:r>
            <a:r>
              <a:rPr lang="ja-JP" altLang="en-US" sz="4000" dirty="0"/>
              <a:t>）</a:t>
            </a:r>
          </a:p>
        </p:txBody>
      </p:sp>
      <p:sp>
        <p:nvSpPr>
          <p:cNvPr id="13" name="AutoShape 10"/>
          <p:cNvSpPr>
            <a:spLocks noChangeArrowheads="1"/>
          </p:cNvSpPr>
          <p:nvPr/>
        </p:nvSpPr>
        <p:spPr bwMode="auto">
          <a:xfrm>
            <a:off x="1206234" y="5202875"/>
            <a:ext cx="5213543" cy="1211263"/>
          </a:xfrm>
          <a:prstGeom prst="roundRect">
            <a:avLst>
              <a:gd name="adj" fmla="val 16667"/>
            </a:avLst>
          </a:prstGeom>
          <a:solidFill>
            <a:srgbClr val="FFFF00"/>
          </a:solidFill>
          <a:ln w="19050" algn="ctr">
            <a:solidFill>
              <a:schemeClr val="tx1"/>
            </a:solidFill>
            <a:round/>
            <a:headEnd/>
            <a:tailEnd/>
          </a:ln>
          <a:effectLst/>
          <a:scene3d>
            <a:camera prst="orthographicFront"/>
            <a:lightRig rig="threePt" dir="t"/>
          </a:scene3d>
          <a:sp3d contourW="12700">
            <a:bevelT prst="convex"/>
            <a:contourClr>
              <a:srgbClr val="007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847" tIns="63929" rIns="127847" bIns="6392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3900" b="1" dirty="0">
                <a:solidFill>
                  <a:srgbClr val="000000"/>
                </a:solidFill>
                <a:latin typeface="+mj-ea"/>
                <a:ea typeface="+mj-ea"/>
              </a:rPr>
              <a:t>第四次事業化計画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3" name="Rectangle 31"/>
          <p:cNvSpPr>
            <a:spLocks noGrp="1" noChangeArrowheads="1"/>
          </p:cNvSpPr>
          <p:nvPr>
            <p:ph type="title"/>
          </p:nvPr>
        </p:nvSpPr>
        <p:spPr>
          <a:xfrm>
            <a:off x="208114" y="74661"/>
            <a:ext cx="12428398" cy="1006475"/>
          </a:xfr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p:spPr>
        <p:txBody>
          <a:bodyPr/>
          <a:lstStyle/>
          <a:p>
            <a:pPr defTabSz="1274136" eaLnBrk="1" hangingPunct="1">
              <a:defRPr/>
            </a:pPr>
            <a:r>
              <a:rPr lang="ja-JP" altLang="en-US" sz="4800" b="1" dirty="0">
                <a:solidFill>
                  <a:schemeClr val="bg1"/>
                </a:solidFill>
                <a:latin typeface="HG丸ｺﾞｼｯｸM-PRO" panose="020F0600000000000000" pitchFamily="50" charset="-128"/>
                <a:ea typeface="HG丸ｺﾞｼｯｸM-PRO" panose="020F0600000000000000" pitchFamily="50" charset="-128"/>
              </a:rPr>
              <a:t>補助第８５号線 （十条） 概要</a:t>
            </a:r>
          </a:p>
        </p:txBody>
      </p:sp>
      <p:cxnSp>
        <p:nvCxnSpPr>
          <p:cNvPr id="28695" name="直線コネクタ 2"/>
          <p:cNvCxnSpPr>
            <a:cxnSpLocks noChangeShapeType="1"/>
          </p:cNvCxnSpPr>
          <p:nvPr/>
        </p:nvCxnSpPr>
        <p:spPr bwMode="auto">
          <a:xfrm flipH="1" flipV="1">
            <a:off x="2154049" y="2459927"/>
            <a:ext cx="2" cy="67627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2"/>
          <p:cNvCxnSpPr>
            <a:cxnSpLocks noChangeShapeType="1"/>
          </p:cNvCxnSpPr>
          <p:nvPr/>
        </p:nvCxnSpPr>
        <p:spPr bwMode="auto">
          <a:xfrm flipH="1" flipV="1">
            <a:off x="10841642" y="2459925"/>
            <a:ext cx="2" cy="4382011"/>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矢印コネクタ 8"/>
          <p:cNvCxnSpPr/>
          <p:nvPr/>
        </p:nvCxnSpPr>
        <p:spPr bwMode="auto">
          <a:xfrm>
            <a:off x="2154046" y="2798064"/>
            <a:ext cx="8687595" cy="0"/>
          </a:xfrm>
          <a:prstGeom prst="straightConnector1">
            <a:avLst/>
          </a:prstGeom>
          <a:solidFill>
            <a:schemeClr val="accent1">
              <a:alpha val="50000"/>
            </a:schemeClr>
          </a:solidFill>
          <a:ln w="285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グループ化 3"/>
          <p:cNvGrpSpPr/>
          <p:nvPr/>
        </p:nvGrpSpPr>
        <p:grpSpPr>
          <a:xfrm>
            <a:off x="352128" y="1972397"/>
            <a:ext cx="12241360" cy="6646069"/>
            <a:chOff x="352128" y="1972396"/>
            <a:chExt cx="12241360" cy="6646069"/>
          </a:xfrm>
        </p:grpSpPr>
        <p:pic>
          <p:nvPicPr>
            <p:cNvPr id="27" name="図 26" descr="計画図修正済み レイアウト1.xdw - DocuWorks Viewer"/>
            <p:cNvPicPr>
              <a:picLocks noChangeAspect="1"/>
            </p:cNvPicPr>
            <p:nvPr/>
          </p:nvPicPr>
          <p:blipFill rotWithShape="1">
            <a:blip r:embed="rId3">
              <a:extLst>
                <a:ext uri="{28A0092B-C50C-407E-A947-70E740481C1C}">
                  <a14:useLocalDpi xmlns:a14="http://schemas.microsoft.com/office/drawing/2010/main" val="0"/>
                </a:ext>
              </a:extLst>
            </a:blip>
            <a:srcRect l="2575" t="15815" r="16261" b="10217"/>
            <a:stretch/>
          </p:blipFill>
          <p:spPr>
            <a:xfrm>
              <a:off x="352128" y="1972396"/>
              <a:ext cx="12235076" cy="6646069"/>
            </a:xfrm>
            <a:prstGeom prst="rect">
              <a:avLst/>
            </a:prstGeom>
          </p:spPr>
        </p:pic>
        <p:sp>
          <p:nvSpPr>
            <p:cNvPr id="28698" name="テキスト ボックス 12"/>
            <p:cNvSpPr txBox="1">
              <a:spLocks noChangeArrowheads="1"/>
            </p:cNvSpPr>
            <p:nvPr/>
          </p:nvSpPr>
          <p:spPr bwMode="auto">
            <a:xfrm>
              <a:off x="8035776" y="5134062"/>
              <a:ext cx="4557712" cy="599869"/>
            </a:xfrm>
            <a:prstGeom prst="rect">
              <a:avLst/>
            </a:prstGeom>
            <a:solidFill>
              <a:schemeClr val="bg1"/>
            </a:solidFill>
            <a:ln w="19050">
              <a:solidFill>
                <a:schemeClr val="tx1"/>
              </a:solidFill>
              <a:miter lim="800000"/>
              <a:headEnd/>
              <a:tailEnd/>
            </a:ln>
          </p:spPr>
          <p:txBody>
            <a:bodyPr lIns="91148" tIns="45574" rIns="91148" bIns="45574" anchor="ctr">
              <a:spAutoFit/>
            </a:bodyP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3300" dirty="0"/>
                <a:t>延長 約</a:t>
              </a:r>
              <a:r>
                <a:rPr lang="en-US" altLang="ja-JP" sz="3300" dirty="0"/>
                <a:t>620m</a:t>
              </a:r>
              <a:r>
                <a:rPr lang="ja-JP" altLang="en-US" sz="3300" dirty="0"/>
                <a:t>　幅員</a:t>
              </a:r>
              <a:r>
                <a:rPr lang="en-US" altLang="ja-JP" sz="3300" dirty="0"/>
                <a:t>30m</a:t>
              </a:r>
              <a:endParaRPr lang="ja-JP" altLang="en-US" sz="3300" dirty="0"/>
            </a:p>
          </p:txBody>
        </p:sp>
        <p:sp>
          <p:nvSpPr>
            <p:cNvPr id="3" name="フリーフォーム 2"/>
            <p:cNvSpPr/>
            <p:nvPr/>
          </p:nvSpPr>
          <p:spPr bwMode="auto">
            <a:xfrm>
              <a:off x="2040541" y="3136201"/>
              <a:ext cx="8801100" cy="3924300"/>
            </a:xfrm>
            <a:custGeom>
              <a:avLst/>
              <a:gdLst>
                <a:gd name="connsiteX0" fmla="*/ 133350 w 8743950"/>
                <a:gd name="connsiteY0" fmla="*/ 0 h 3905250"/>
                <a:gd name="connsiteX1" fmla="*/ 352425 w 8743950"/>
                <a:gd name="connsiteY1" fmla="*/ 0 h 3905250"/>
                <a:gd name="connsiteX2" fmla="*/ 2581275 w 8743950"/>
                <a:gd name="connsiteY2" fmla="*/ 1276350 h 3905250"/>
                <a:gd name="connsiteX3" fmla="*/ 3200400 w 8743950"/>
                <a:gd name="connsiteY3" fmla="*/ 1628775 h 3905250"/>
                <a:gd name="connsiteX4" fmla="*/ 4495800 w 8743950"/>
                <a:gd name="connsiteY4" fmla="*/ 2362200 h 3905250"/>
                <a:gd name="connsiteX5" fmla="*/ 5095875 w 8743950"/>
                <a:gd name="connsiteY5" fmla="*/ 2571750 h 3905250"/>
                <a:gd name="connsiteX6" fmla="*/ 6772275 w 8743950"/>
                <a:gd name="connsiteY6" fmla="*/ 2857500 h 3905250"/>
                <a:gd name="connsiteX7" fmla="*/ 8467725 w 8743950"/>
                <a:gd name="connsiteY7" fmla="*/ 3476625 h 3905250"/>
                <a:gd name="connsiteX8" fmla="*/ 8743950 w 8743950"/>
                <a:gd name="connsiteY8" fmla="*/ 3657600 h 3905250"/>
                <a:gd name="connsiteX9" fmla="*/ 8667750 w 8743950"/>
                <a:gd name="connsiteY9" fmla="*/ 3905250 h 3905250"/>
                <a:gd name="connsiteX10" fmla="*/ 8296275 w 8743950"/>
                <a:gd name="connsiteY10" fmla="*/ 3886200 h 3905250"/>
                <a:gd name="connsiteX11" fmla="*/ 6810375 w 8743950"/>
                <a:gd name="connsiteY11" fmla="*/ 3324225 h 3905250"/>
                <a:gd name="connsiteX12" fmla="*/ 5019675 w 8743950"/>
                <a:gd name="connsiteY12" fmla="*/ 2981325 h 3905250"/>
                <a:gd name="connsiteX13" fmla="*/ 4438650 w 8743950"/>
                <a:gd name="connsiteY13" fmla="*/ 2809875 h 3905250"/>
                <a:gd name="connsiteX14" fmla="*/ 3657600 w 8743950"/>
                <a:gd name="connsiteY14" fmla="*/ 2409825 h 3905250"/>
                <a:gd name="connsiteX15" fmla="*/ 2876550 w 8743950"/>
                <a:gd name="connsiteY15" fmla="*/ 1933575 h 3905250"/>
                <a:gd name="connsiteX16" fmla="*/ 161925 w 8743950"/>
                <a:gd name="connsiteY16" fmla="*/ 409575 h 3905250"/>
                <a:gd name="connsiteX17" fmla="*/ 0 w 8743950"/>
                <a:gd name="connsiteY17" fmla="*/ 238125 h 3905250"/>
                <a:gd name="connsiteX18" fmla="*/ 133350 w 8743950"/>
                <a:gd name="connsiteY18" fmla="*/ 0 h 3905250"/>
                <a:gd name="connsiteX0" fmla="*/ 61912 w 8743950"/>
                <a:gd name="connsiteY0" fmla="*/ 0 h 3924300"/>
                <a:gd name="connsiteX1" fmla="*/ 352425 w 8743950"/>
                <a:gd name="connsiteY1" fmla="*/ 19050 h 3924300"/>
                <a:gd name="connsiteX2" fmla="*/ 2581275 w 8743950"/>
                <a:gd name="connsiteY2" fmla="*/ 1295400 h 3924300"/>
                <a:gd name="connsiteX3" fmla="*/ 3200400 w 8743950"/>
                <a:gd name="connsiteY3" fmla="*/ 1647825 h 3924300"/>
                <a:gd name="connsiteX4" fmla="*/ 4495800 w 8743950"/>
                <a:gd name="connsiteY4" fmla="*/ 2381250 h 3924300"/>
                <a:gd name="connsiteX5" fmla="*/ 5095875 w 8743950"/>
                <a:gd name="connsiteY5" fmla="*/ 2590800 h 3924300"/>
                <a:gd name="connsiteX6" fmla="*/ 6772275 w 8743950"/>
                <a:gd name="connsiteY6" fmla="*/ 2876550 h 3924300"/>
                <a:gd name="connsiteX7" fmla="*/ 8467725 w 8743950"/>
                <a:gd name="connsiteY7" fmla="*/ 3495675 h 3924300"/>
                <a:gd name="connsiteX8" fmla="*/ 8743950 w 8743950"/>
                <a:gd name="connsiteY8" fmla="*/ 3676650 h 3924300"/>
                <a:gd name="connsiteX9" fmla="*/ 8667750 w 8743950"/>
                <a:gd name="connsiteY9" fmla="*/ 3924300 h 3924300"/>
                <a:gd name="connsiteX10" fmla="*/ 8296275 w 8743950"/>
                <a:gd name="connsiteY10" fmla="*/ 3905250 h 3924300"/>
                <a:gd name="connsiteX11" fmla="*/ 6810375 w 8743950"/>
                <a:gd name="connsiteY11" fmla="*/ 3343275 h 3924300"/>
                <a:gd name="connsiteX12" fmla="*/ 5019675 w 8743950"/>
                <a:gd name="connsiteY12" fmla="*/ 3000375 h 3924300"/>
                <a:gd name="connsiteX13" fmla="*/ 4438650 w 8743950"/>
                <a:gd name="connsiteY13" fmla="*/ 2828925 h 3924300"/>
                <a:gd name="connsiteX14" fmla="*/ 3657600 w 8743950"/>
                <a:gd name="connsiteY14" fmla="*/ 2428875 h 3924300"/>
                <a:gd name="connsiteX15" fmla="*/ 2876550 w 8743950"/>
                <a:gd name="connsiteY15" fmla="*/ 1952625 h 3924300"/>
                <a:gd name="connsiteX16" fmla="*/ 161925 w 8743950"/>
                <a:gd name="connsiteY16" fmla="*/ 428625 h 3924300"/>
                <a:gd name="connsiteX17" fmla="*/ 0 w 8743950"/>
                <a:gd name="connsiteY17" fmla="*/ 257175 h 3924300"/>
                <a:gd name="connsiteX18" fmla="*/ 61912 w 8743950"/>
                <a:gd name="connsiteY18" fmla="*/ 0 h 3924300"/>
                <a:gd name="connsiteX0" fmla="*/ 119062 w 8801100"/>
                <a:gd name="connsiteY0" fmla="*/ 0 h 3924300"/>
                <a:gd name="connsiteX1" fmla="*/ 409575 w 8801100"/>
                <a:gd name="connsiteY1" fmla="*/ 19050 h 3924300"/>
                <a:gd name="connsiteX2" fmla="*/ 2638425 w 8801100"/>
                <a:gd name="connsiteY2" fmla="*/ 1295400 h 3924300"/>
                <a:gd name="connsiteX3" fmla="*/ 3257550 w 8801100"/>
                <a:gd name="connsiteY3" fmla="*/ 1647825 h 3924300"/>
                <a:gd name="connsiteX4" fmla="*/ 4552950 w 8801100"/>
                <a:gd name="connsiteY4" fmla="*/ 2381250 h 3924300"/>
                <a:gd name="connsiteX5" fmla="*/ 5153025 w 8801100"/>
                <a:gd name="connsiteY5" fmla="*/ 2590800 h 3924300"/>
                <a:gd name="connsiteX6" fmla="*/ 6829425 w 8801100"/>
                <a:gd name="connsiteY6" fmla="*/ 2876550 h 3924300"/>
                <a:gd name="connsiteX7" fmla="*/ 8524875 w 8801100"/>
                <a:gd name="connsiteY7" fmla="*/ 3495675 h 3924300"/>
                <a:gd name="connsiteX8" fmla="*/ 8801100 w 8801100"/>
                <a:gd name="connsiteY8" fmla="*/ 3676650 h 3924300"/>
                <a:gd name="connsiteX9" fmla="*/ 8724900 w 8801100"/>
                <a:gd name="connsiteY9" fmla="*/ 3924300 h 3924300"/>
                <a:gd name="connsiteX10" fmla="*/ 8353425 w 8801100"/>
                <a:gd name="connsiteY10" fmla="*/ 3905250 h 3924300"/>
                <a:gd name="connsiteX11" fmla="*/ 6867525 w 8801100"/>
                <a:gd name="connsiteY11" fmla="*/ 3343275 h 3924300"/>
                <a:gd name="connsiteX12" fmla="*/ 5076825 w 8801100"/>
                <a:gd name="connsiteY12" fmla="*/ 3000375 h 3924300"/>
                <a:gd name="connsiteX13" fmla="*/ 4495800 w 8801100"/>
                <a:gd name="connsiteY13" fmla="*/ 2828925 h 3924300"/>
                <a:gd name="connsiteX14" fmla="*/ 3714750 w 8801100"/>
                <a:gd name="connsiteY14" fmla="*/ 2428875 h 3924300"/>
                <a:gd name="connsiteX15" fmla="*/ 2933700 w 8801100"/>
                <a:gd name="connsiteY15" fmla="*/ 1952625 h 3924300"/>
                <a:gd name="connsiteX16" fmla="*/ 219075 w 8801100"/>
                <a:gd name="connsiteY16" fmla="*/ 428625 h 3924300"/>
                <a:gd name="connsiteX17" fmla="*/ 0 w 8801100"/>
                <a:gd name="connsiteY17" fmla="*/ 219075 h 3924300"/>
                <a:gd name="connsiteX18" fmla="*/ 119062 w 8801100"/>
                <a:gd name="connsiteY18" fmla="*/ 0 h 3924300"/>
                <a:gd name="connsiteX0" fmla="*/ 85724 w 8801100"/>
                <a:gd name="connsiteY0" fmla="*/ 0 h 3929063"/>
                <a:gd name="connsiteX1" fmla="*/ 409575 w 8801100"/>
                <a:gd name="connsiteY1" fmla="*/ 23813 h 3929063"/>
                <a:gd name="connsiteX2" fmla="*/ 2638425 w 8801100"/>
                <a:gd name="connsiteY2" fmla="*/ 1300163 h 3929063"/>
                <a:gd name="connsiteX3" fmla="*/ 3257550 w 8801100"/>
                <a:gd name="connsiteY3" fmla="*/ 1652588 h 3929063"/>
                <a:gd name="connsiteX4" fmla="*/ 4552950 w 8801100"/>
                <a:gd name="connsiteY4" fmla="*/ 2386013 h 3929063"/>
                <a:gd name="connsiteX5" fmla="*/ 5153025 w 8801100"/>
                <a:gd name="connsiteY5" fmla="*/ 2595563 h 3929063"/>
                <a:gd name="connsiteX6" fmla="*/ 6829425 w 8801100"/>
                <a:gd name="connsiteY6" fmla="*/ 2881313 h 3929063"/>
                <a:gd name="connsiteX7" fmla="*/ 8524875 w 8801100"/>
                <a:gd name="connsiteY7" fmla="*/ 3500438 h 3929063"/>
                <a:gd name="connsiteX8" fmla="*/ 8801100 w 8801100"/>
                <a:gd name="connsiteY8" fmla="*/ 3681413 h 3929063"/>
                <a:gd name="connsiteX9" fmla="*/ 8724900 w 8801100"/>
                <a:gd name="connsiteY9" fmla="*/ 3929063 h 3929063"/>
                <a:gd name="connsiteX10" fmla="*/ 8353425 w 8801100"/>
                <a:gd name="connsiteY10" fmla="*/ 3910013 h 3929063"/>
                <a:gd name="connsiteX11" fmla="*/ 6867525 w 8801100"/>
                <a:gd name="connsiteY11" fmla="*/ 3348038 h 3929063"/>
                <a:gd name="connsiteX12" fmla="*/ 5076825 w 8801100"/>
                <a:gd name="connsiteY12" fmla="*/ 3005138 h 3929063"/>
                <a:gd name="connsiteX13" fmla="*/ 4495800 w 8801100"/>
                <a:gd name="connsiteY13" fmla="*/ 2833688 h 3929063"/>
                <a:gd name="connsiteX14" fmla="*/ 3714750 w 8801100"/>
                <a:gd name="connsiteY14" fmla="*/ 2433638 h 3929063"/>
                <a:gd name="connsiteX15" fmla="*/ 2933700 w 8801100"/>
                <a:gd name="connsiteY15" fmla="*/ 1957388 h 3929063"/>
                <a:gd name="connsiteX16" fmla="*/ 219075 w 8801100"/>
                <a:gd name="connsiteY16" fmla="*/ 433388 h 3929063"/>
                <a:gd name="connsiteX17" fmla="*/ 0 w 8801100"/>
                <a:gd name="connsiteY17" fmla="*/ 223838 h 3929063"/>
                <a:gd name="connsiteX18" fmla="*/ 85724 w 8801100"/>
                <a:gd name="connsiteY18" fmla="*/ 0 h 3929063"/>
                <a:gd name="connsiteX0" fmla="*/ 100011 w 8801100"/>
                <a:gd name="connsiteY0" fmla="*/ 0 h 3924300"/>
                <a:gd name="connsiteX1" fmla="*/ 409575 w 8801100"/>
                <a:gd name="connsiteY1" fmla="*/ 19050 h 3924300"/>
                <a:gd name="connsiteX2" fmla="*/ 2638425 w 8801100"/>
                <a:gd name="connsiteY2" fmla="*/ 1295400 h 3924300"/>
                <a:gd name="connsiteX3" fmla="*/ 3257550 w 8801100"/>
                <a:gd name="connsiteY3" fmla="*/ 1647825 h 3924300"/>
                <a:gd name="connsiteX4" fmla="*/ 4552950 w 8801100"/>
                <a:gd name="connsiteY4" fmla="*/ 2381250 h 3924300"/>
                <a:gd name="connsiteX5" fmla="*/ 5153025 w 8801100"/>
                <a:gd name="connsiteY5" fmla="*/ 2590800 h 3924300"/>
                <a:gd name="connsiteX6" fmla="*/ 6829425 w 8801100"/>
                <a:gd name="connsiteY6" fmla="*/ 2876550 h 3924300"/>
                <a:gd name="connsiteX7" fmla="*/ 8524875 w 8801100"/>
                <a:gd name="connsiteY7" fmla="*/ 3495675 h 3924300"/>
                <a:gd name="connsiteX8" fmla="*/ 8801100 w 8801100"/>
                <a:gd name="connsiteY8" fmla="*/ 3676650 h 3924300"/>
                <a:gd name="connsiteX9" fmla="*/ 8724900 w 8801100"/>
                <a:gd name="connsiteY9" fmla="*/ 3924300 h 3924300"/>
                <a:gd name="connsiteX10" fmla="*/ 8353425 w 8801100"/>
                <a:gd name="connsiteY10" fmla="*/ 3905250 h 3924300"/>
                <a:gd name="connsiteX11" fmla="*/ 6867525 w 8801100"/>
                <a:gd name="connsiteY11" fmla="*/ 3343275 h 3924300"/>
                <a:gd name="connsiteX12" fmla="*/ 5076825 w 8801100"/>
                <a:gd name="connsiteY12" fmla="*/ 3000375 h 3924300"/>
                <a:gd name="connsiteX13" fmla="*/ 4495800 w 8801100"/>
                <a:gd name="connsiteY13" fmla="*/ 2828925 h 3924300"/>
                <a:gd name="connsiteX14" fmla="*/ 3714750 w 8801100"/>
                <a:gd name="connsiteY14" fmla="*/ 2428875 h 3924300"/>
                <a:gd name="connsiteX15" fmla="*/ 2933700 w 8801100"/>
                <a:gd name="connsiteY15" fmla="*/ 1952625 h 3924300"/>
                <a:gd name="connsiteX16" fmla="*/ 219075 w 8801100"/>
                <a:gd name="connsiteY16" fmla="*/ 428625 h 3924300"/>
                <a:gd name="connsiteX17" fmla="*/ 0 w 8801100"/>
                <a:gd name="connsiteY17" fmla="*/ 219075 h 3924300"/>
                <a:gd name="connsiteX18" fmla="*/ 100011 w 8801100"/>
                <a:gd name="connsiteY18" fmla="*/ 0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01100" h="3924300">
                  <a:moveTo>
                    <a:pt x="100011" y="0"/>
                  </a:moveTo>
                  <a:lnTo>
                    <a:pt x="409575" y="19050"/>
                  </a:lnTo>
                  <a:lnTo>
                    <a:pt x="2638425" y="1295400"/>
                  </a:lnTo>
                  <a:lnTo>
                    <a:pt x="3257550" y="1647825"/>
                  </a:lnTo>
                  <a:lnTo>
                    <a:pt x="4552950" y="2381250"/>
                  </a:lnTo>
                  <a:lnTo>
                    <a:pt x="5153025" y="2590800"/>
                  </a:lnTo>
                  <a:lnTo>
                    <a:pt x="6829425" y="2876550"/>
                  </a:lnTo>
                  <a:lnTo>
                    <a:pt x="8524875" y="3495675"/>
                  </a:lnTo>
                  <a:lnTo>
                    <a:pt x="8801100" y="3676650"/>
                  </a:lnTo>
                  <a:lnTo>
                    <a:pt x="8724900" y="3924300"/>
                  </a:lnTo>
                  <a:lnTo>
                    <a:pt x="8353425" y="3905250"/>
                  </a:lnTo>
                  <a:lnTo>
                    <a:pt x="6867525" y="3343275"/>
                  </a:lnTo>
                  <a:lnTo>
                    <a:pt x="5076825" y="3000375"/>
                  </a:lnTo>
                  <a:lnTo>
                    <a:pt x="4495800" y="2828925"/>
                  </a:lnTo>
                  <a:lnTo>
                    <a:pt x="3714750" y="2428875"/>
                  </a:lnTo>
                  <a:lnTo>
                    <a:pt x="2933700" y="1952625"/>
                  </a:lnTo>
                  <a:lnTo>
                    <a:pt x="219075" y="428625"/>
                  </a:lnTo>
                  <a:lnTo>
                    <a:pt x="0" y="219075"/>
                  </a:lnTo>
                  <a:lnTo>
                    <a:pt x="100011" y="0"/>
                  </a:lnTo>
                  <a:close/>
                </a:path>
              </a:pathLst>
            </a:custGeom>
            <a:solidFill>
              <a:srgbClr val="FF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279366"/>
              <a:endParaRPr lang="ja-JP" altLang="en-US">
                <a:ea typeface="ＭＳ Ｐゴシック" pitchFamily="50" charset="-128"/>
              </a:endParaRPr>
            </a:p>
          </p:txBody>
        </p:sp>
        <p:sp>
          <p:nvSpPr>
            <p:cNvPr id="10" name="テキスト ボックス 9"/>
            <p:cNvSpPr txBox="1"/>
            <p:nvPr/>
          </p:nvSpPr>
          <p:spPr>
            <a:xfrm>
              <a:off x="7125818" y="3536795"/>
              <a:ext cx="492443" cy="975773"/>
            </a:xfrm>
            <a:prstGeom prst="rect">
              <a:avLst/>
            </a:prstGeom>
            <a:solidFill>
              <a:schemeClr val="bg1"/>
            </a:solidFill>
            <a:ln>
              <a:solidFill>
                <a:schemeClr val="tx1"/>
              </a:solidFill>
            </a:ln>
          </p:spPr>
          <p:txBody>
            <a:bodyPr vert="eaVert" wrap="square" rtlCol="0">
              <a:spAutoFit/>
            </a:bodyPr>
            <a:lstStyle/>
            <a:p>
              <a:r>
                <a:rPr lang="ja-JP" altLang="en-US" sz="2000" b="1" dirty="0"/>
                <a:t>十条駅</a:t>
              </a:r>
            </a:p>
          </p:txBody>
        </p:sp>
        <p:sp>
          <p:nvSpPr>
            <p:cNvPr id="11" name="テキスト ボックス 10"/>
            <p:cNvSpPr txBox="1"/>
            <p:nvPr/>
          </p:nvSpPr>
          <p:spPr>
            <a:xfrm>
              <a:off x="1553515" y="6289104"/>
              <a:ext cx="2831061" cy="384721"/>
            </a:xfrm>
            <a:prstGeom prst="rect">
              <a:avLst/>
            </a:prstGeom>
            <a:solidFill>
              <a:schemeClr val="bg1"/>
            </a:solidFill>
            <a:ln>
              <a:solidFill>
                <a:schemeClr val="tx1"/>
              </a:solidFill>
            </a:ln>
          </p:spPr>
          <p:txBody>
            <a:bodyPr wrap="square" rtlCol="0">
              <a:spAutoFit/>
            </a:bodyPr>
            <a:lstStyle/>
            <a:p>
              <a:r>
                <a:rPr lang="ja-JP" altLang="en-US" sz="1900" b="1" dirty="0"/>
                <a:t>北区立王子第五小学校</a:t>
              </a:r>
            </a:p>
          </p:txBody>
        </p:sp>
        <p:sp>
          <p:nvSpPr>
            <p:cNvPr id="39" name="テキスト ボックス 38"/>
            <p:cNvSpPr txBox="1"/>
            <p:nvPr/>
          </p:nvSpPr>
          <p:spPr>
            <a:xfrm rot="1254667">
              <a:off x="10913609" y="7493116"/>
              <a:ext cx="1479895" cy="384721"/>
            </a:xfrm>
            <a:prstGeom prst="rect">
              <a:avLst/>
            </a:prstGeom>
            <a:solidFill>
              <a:schemeClr val="bg1"/>
            </a:solidFill>
            <a:ln>
              <a:solidFill>
                <a:schemeClr val="tx1"/>
              </a:solidFill>
            </a:ln>
          </p:spPr>
          <p:txBody>
            <a:bodyPr wrap="square" rtlCol="0">
              <a:spAutoFit/>
            </a:bodyPr>
            <a:lstStyle/>
            <a:p>
              <a:r>
                <a:rPr lang="ja-JP" altLang="en-US" sz="1900" b="1" dirty="0"/>
                <a:t>至　王子駅</a:t>
              </a:r>
            </a:p>
          </p:txBody>
        </p:sp>
        <p:sp>
          <p:nvSpPr>
            <p:cNvPr id="40" name="テキスト ボックス 39"/>
            <p:cNvSpPr txBox="1"/>
            <p:nvPr/>
          </p:nvSpPr>
          <p:spPr>
            <a:xfrm rot="1410537">
              <a:off x="393888" y="3165180"/>
              <a:ext cx="1542606" cy="384721"/>
            </a:xfrm>
            <a:prstGeom prst="rect">
              <a:avLst/>
            </a:prstGeom>
            <a:solidFill>
              <a:schemeClr val="bg1"/>
            </a:solidFill>
            <a:ln>
              <a:solidFill>
                <a:schemeClr val="tx1"/>
              </a:solidFill>
            </a:ln>
          </p:spPr>
          <p:txBody>
            <a:bodyPr wrap="square" rtlCol="0">
              <a:spAutoFit/>
            </a:bodyPr>
            <a:lstStyle/>
            <a:p>
              <a:r>
                <a:rPr lang="ja-JP" altLang="en-US" sz="1900" b="1" dirty="0"/>
                <a:t>至　環七通り</a:t>
              </a:r>
            </a:p>
          </p:txBody>
        </p:sp>
      </p:grpSp>
      <p:grpSp>
        <p:nvGrpSpPr>
          <p:cNvPr id="28684" name="Group 17"/>
          <p:cNvGrpSpPr>
            <a:grpSpLocks/>
          </p:cNvGrpSpPr>
          <p:nvPr/>
        </p:nvGrpSpPr>
        <p:grpSpPr bwMode="auto">
          <a:xfrm>
            <a:off x="11460972" y="2237677"/>
            <a:ext cx="960437" cy="898525"/>
            <a:chOff x="258" y="816"/>
            <a:chExt cx="432" cy="404"/>
          </a:xfrm>
        </p:grpSpPr>
        <p:sp>
          <p:nvSpPr>
            <p:cNvPr id="17" name="AutoShape 18"/>
            <p:cNvSpPr>
              <a:spLocks noChangeArrowheads="1"/>
            </p:cNvSpPr>
            <p:nvPr/>
          </p:nvSpPr>
          <p:spPr bwMode="auto">
            <a:xfrm>
              <a:off x="258" y="816"/>
              <a:ext cx="432" cy="404"/>
            </a:xfrm>
            <a:prstGeom prst="roundRect">
              <a:avLst>
                <a:gd name="adj" fmla="val 8162"/>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18" name="AutoShape 19"/>
            <p:cNvSpPr>
              <a:spLocks noChangeArrowheads="1"/>
            </p:cNvSpPr>
            <p:nvPr/>
          </p:nvSpPr>
          <p:spPr bwMode="auto">
            <a:xfrm>
              <a:off x="276" y="833"/>
              <a:ext cx="396" cy="371"/>
            </a:xfrm>
            <a:prstGeom prst="roundRect">
              <a:avLst>
                <a:gd name="adj" fmla="val 8162"/>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19" name="Oval 20"/>
            <p:cNvSpPr>
              <a:spLocks noChangeArrowheads="1"/>
            </p:cNvSpPr>
            <p:nvPr/>
          </p:nvSpPr>
          <p:spPr bwMode="auto">
            <a:xfrm>
              <a:off x="298" y="853"/>
              <a:ext cx="357" cy="334"/>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20" name="AutoShape 21"/>
            <p:cNvSpPr>
              <a:spLocks noChangeArrowheads="1"/>
            </p:cNvSpPr>
            <p:nvPr/>
          </p:nvSpPr>
          <p:spPr bwMode="auto">
            <a:xfrm>
              <a:off x="403" y="849"/>
              <a:ext cx="142" cy="314"/>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21" name="Text Box 22"/>
            <p:cNvSpPr txBox="1">
              <a:spLocks noChangeArrowheads="1"/>
            </p:cNvSpPr>
            <p:nvPr/>
          </p:nvSpPr>
          <p:spPr bwMode="auto">
            <a:xfrm>
              <a:off x="474" y="840"/>
              <a:ext cx="11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1279525">
                <a:defRPr kumimoji="1">
                  <a:solidFill>
                    <a:schemeClr val="tx1"/>
                  </a:solidFill>
                  <a:latin typeface="Arial" charset="0"/>
                  <a:ea typeface="ＭＳ Ｐゴシック" charset="-128"/>
                </a:defRPr>
              </a:lvl1pPr>
              <a:lvl2pPr defTabSz="1279525">
                <a:defRPr kumimoji="1">
                  <a:solidFill>
                    <a:schemeClr val="tx1"/>
                  </a:solidFill>
                  <a:latin typeface="Arial" charset="0"/>
                  <a:ea typeface="ＭＳ Ｐゴシック" charset="-128"/>
                </a:defRPr>
              </a:lvl2pPr>
              <a:lvl3pPr defTabSz="1279525">
                <a:defRPr kumimoji="1">
                  <a:solidFill>
                    <a:schemeClr val="tx1"/>
                  </a:solidFill>
                  <a:latin typeface="Arial" charset="0"/>
                  <a:ea typeface="ＭＳ Ｐゴシック" charset="-128"/>
                </a:defRPr>
              </a:lvl3pPr>
              <a:lvl4pPr defTabSz="1279525">
                <a:defRPr kumimoji="1">
                  <a:solidFill>
                    <a:schemeClr val="tx1"/>
                  </a:solidFill>
                  <a:latin typeface="Arial" charset="0"/>
                  <a:ea typeface="ＭＳ Ｐゴシック" charset="-128"/>
                </a:defRPr>
              </a:lvl4pPr>
              <a:lvl5pPr defTabSz="1279525">
                <a:defRPr kumimoji="1">
                  <a:solidFill>
                    <a:schemeClr val="tx1"/>
                  </a:solidFill>
                  <a:latin typeface="Arial" charset="0"/>
                  <a:ea typeface="ＭＳ Ｐゴシック" charset="-128"/>
                </a:defRPr>
              </a:lvl5pPr>
              <a:lvl6pPr defTabSz="1279525" fontAlgn="base">
                <a:spcBef>
                  <a:spcPct val="0"/>
                </a:spcBef>
                <a:spcAft>
                  <a:spcPct val="0"/>
                </a:spcAft>
                <a:defRPr kumimoji="1">
                  <a:solidFill>
                    <a:schemeClr val="tx1"/>
                  </a:solidFill>
                  <a:latin typeface="Arial" charset="0"/>
                  <a:ea typeface="ＭＳ Ｐゴシック" charset="-128"/>
                </a:defRPr>
              </a:lvl6pPr>
              <a:lvl7pPr defTabSz="1279525" fontAlgn="base">
                <a:spcBef>
                  <a:spcPct val="0"/>
                </a:spcBef>
                <a:spcAft>
                  <a:spcPct val="0"/>
                </a:spcAft>
                <a:defRPr kumimoji="1">
                  <a:solidFill>
                    <a:schemeClr val="tx1"/>
                  </a:solidFill>
                  <a:latin typeface="Arial" charset="0"/>
                  <a:ea typeface="ＭＳ Ｐゴシック" charset="-128"/>
                </a:defRPr>
              </a:lvl7pPr>
              <a:lvl8pPr defTabSz="1279525" fontAlgn="base">
                <a:spcBef>
                  <a:spcPct val="0"/>
                </a:spcBef>
                <a:spcAft>
                  <a:spcPct val="0"/>
                </a:spcAft>
                <a:defRPr kumimoji="1">
                  <a:solidFill>
                    <a:schemeClr val="tx1"/>
                  </a:solidFill>
                  <a:latin typeface="Arial" charset="0"/>
                  <a:ea typeface="ＭＳ Ｐゴシック" charset="-128"/>
                </a:defRPr>
              </a:lvl8pPr>
              <a:lvl9pPr defTabSz="1279525" fontAlgn="base">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en-US" altLang="ja-JP" sz="1400" b="1" kern="0" dirty="0">
                  <a:solidFill>
                    <a:srgbClr val="FFFFFF"/>
                  </a:solidFill>
                  <a:latin typeface="HG丸ｺﾞｼｯｸM-PRO" pitchFamily="50" charset="-128"/>
                  <a:ea typeface="HG丸ｺﾞｼｯｸM-PRO" pitchFamily="50" charset="-128"/>
                </a:rPr>
                <a:t>N</a:t>
              </a:r>
            </a:p>
          </p:txBody>
        </p:sp>
      </p:grpSp>
      <p:sp>
        <p:nvSpPr>
          <p:cNvPr id="5" name="角丸四角形 4"/>
          <p:cNvSpPr/>
          <p:nvPr/>
        </p:nvSpPr>
        <p:spPr bwMode="auto">
          <a:xfrm>
            <a:off x="209488" y="8661329"/>
            <a:ext cx="12384000" cy="772197"/>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埼京線連続立体交差事業にあわせて、事業化に向けた測量・調査を実施</a:t>
            </a:r>
          </a:p>
        </p:txBody>
      </p:sp>
      <p:sp>
        <p:nvSpPr>
          <p:cNvPr id="2" name="フリーフォーム 1"/>
          <p:cNvSpPr/>
          <p:nvPr/>
        </p:nvSpPr>
        <p:spPr bwMode="auto">
          <a:xfrm>
            <a:off x="4991100" y="5098352"/>
            <a:ext cx="719138" cy="609600"/>
          </a:xfrm>
          <a:custGeom>
            <a:avLst/>
            <a:gdLst>
              <a:gd name="connsiteX0" fmla="*/ 0 w 719138"/>
              <a:gd name="connsiteY0" fmla="*/ 0 h 609600"/>
              <a:gd name="connsiteX1" fmla="*/ 90488 w 719138"/>
              <a:gd name="connsiteY1" fmla="*/ 109537 h 609600"/>
              <a:gd name="connsiteX2" fmla="*/ 261938 w 719138"/>
              <a:gd name="connsiteY2" fmla="*/ 609600 h 609600"/>
              <a:gd name="connsiteX3" fmla="*/ 509588 w 719138"/>
              <a:gd name="connsiteY3" fmla="*/ 595312 h 609600"/>
              <a:gd name="connsiteX4" fmla="*/ 719138 w 719138"/>
              <a:gd name="connsiteY4" fmla="*/ 428625 h 609600"/>
              <a:gd name="connsiteX5" fmla="*/ 0 w 719138"/>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138" h="609600">
                <a:moveTo>
                  <a:pt x="0" y="0"/>
                </a:moveTo>
                <a:lnTo>
                  <a:pt x="90488" y="109537"/>
                </a:lnTo>
                <a:lnTo>
                  <a:pt x="261938" y="609600"/>
                </a:lnTo>
                <a:lnTo>
                  <a:pt x="509588" y="595312"/>
                </a:lnTo>
                <a:lnTo>
                  <a:pt x="719138" y="428625"/>
                </a:lnTo>
                <a:lnTo>
                  <a:pt x="0" y="0"/>
                </a:lnTo>
                <a:close/>
              </a:path>
            </a:pathLst>
          </a:custGeom>
          <a:solidFill>
            <a:srgbClr val="FF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Arial" charset="0"/>
              <a:ea typeface="ＭＳ Ｐゴシック" pitchFamily="50" charset="-128"/>
            </a:endParaRPr>
          </a:p>
        </p:txBody>
      </p:sp>
      <p:sp>
        <p:nvSpPr>
          <p:cNvPr id="6" name="角丸四角形 5"/>
          <p:cNvSpPr/>
          <p:nvPr/>
        </p:nvSpPr>
        <p:spPr bwMode="auto">
          <a:xfrm>
            <a:off x="31626" y="1128192"/>
            <a:ext cx="12672000" cy="900000"/>
          </a:xfrm>
          <a:prstGeom prst="roundRect">
            <a:avLst/>
          </a:pr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1279525"/>
            <a:r>
              <a:rPr kumimoji="1" lang="ja-JP" altLang="en-US" sz="20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地域の防災性向上、安全で快適な歩道空間と自転車走行空間の確保</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、十条駅周辺の回遊性や交流機能の向上</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pPr defTabSz="1279525"/>
            <a:r>
              <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24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都市計画</a:t>
            </a:r>
            <a:r>
              <a:rPr kumimoji="1" lang="ja-JP" altLang="en-US" sz="24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幅員３０ｍを</a:t>
            </a:r>
            <a:r>
              <a:rPr kumimoji="1" lang="ja-JP" altLang="en-US" sz="24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活かして整備</a:t>
            </a:r>
            <a:endParaRPr kumimoji="1" lang="ja-JP" altLang="en-US" sz="2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3" name="Rectangle 31"/>
          <p:cNvSpPr>
            <a:spLocks noGrp="1" noChangeArrowheads="1"/>
          </p:cNvSpPr>
          <p:nvPr>
            <p:ph type="title"/>
          </p:nvPr>
        </p:nvSpPr>
        <p:spPr>
          <a:xfrm>
            <a:off x="208114" y="74661"/>
            <a:ext cx="12428398" cy="1006475"/>
          </a:xfr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p:spPr>
        <p:txBody>
          <a:bodyPr/>
          <a:lstStyle/>
          <a:p>
            <a:pPr defTabSz="1274136" eaLnBrk="1" hangingPunct="1">
              <a:defRPr/>
            </a:pPr>
            <a:r>
              <a:rPr lang="ja-JP" altLang="en-US" sz="4800" b="1" dirty="0">
                <a:solidFill>
                  <a:schemeClr val="bg1"/>
                </a:solidFill>
                <a:latin typeface="HG丸ｺﾞｼｯｸM-PRO" panose="020F0600000000000000" pitchFamily="50" charset="-128"/>
                <a:ea typeface="HG丸ｺﾞｼｯｸM-PRO" panose="020F0600000000000000" pitchFamily="50" charset="-128"/>
              </a:rPr>
              <a:t>整備効果</a:t>
            </a:r>
          </a:p>
        </p:txBody>
      </p:sp>
      <p:sp>
        <p:nvSpPr>
          <p:cNvPr id="2" name="正方形/長方形 1"/>
          <p:cNvSpPr/>
          <p:nvPr/>
        </p:nvSpPr>
        <p:spPr bwMode="auto">
          <a:xfrm>
            <a:off x="208112" y="1200200"/>
            <a:ext cx="12420000" cy="7920000"/>
          </a:xfrm>
          <a:prstGeom prst="rect">
            <a:avLst/>
          </a:pr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2500" lnSpcReduction="10000"/>
          </a:bodyPr>
          <a:lstStyle/>
          <a:p>
            <a:pPr marL="0" marR="0" indent="0" algn="l" defTabSz="1279525" rtl="0" eaLnBrk="1" fontAlgn="base" latinLnBrk="0" hangingPunct="1">
              <a:lnSpc>
                <a:spcPct val="100000"/>
              </a:lnSpc>
              <a:spcBef>
                <a:spcPct val="0"/>
              </a:spcBef>
              <a:spcAft>
                <a:spcPct val="0"/>
              </a:spcAft>
              <a:buClrTx/>
              <a:buSzTx/>
              <a:buFontTx/>
              <a:buNone/>
              <a:tabLst/>
            </a:pPr>
            <a:r>
              <a:rPr kumimoji="1" lang="ja-JP" altLang="en-US" sz="3900" b="1" i="0" u="sng" strike="noStrike" cap="none" normalizeH="0" baseline="0" dirty="0">
                <a:ln>
                  <a:noFill/>
                </a:ln>
                <a:solidFill>
                  <a:srgbClr val="FF0000"/>
                </a:solidFill>
                <a:effectLst/>
                <a:ea typeface="ＭＳ Ｐゴシック" pitchFamily="50" charset="-128"/>
              </a:rPr>
              <a:t>１．地域の防災性の向上</a:t>
            </a:r>
            <a:endParaRPr kumimoji="1" lang="en-US" altLang="ja-JP" sz="3900" b="1" i="0" u="sng" strike="noStrike" cap="none" normalizeH="0" baseline="0" dirty="0">
              <a:ln>
                <a:noFill/>
              </a:ln>
              <a:solidFill>
                <a:srgbClr val="FF0000"/>
              </a:solidFill>
              <a:effectLst/>
              <a:ea typeface="ＭＳ Ｐゴシック" pitchFamily="50" charset="-128"/>
            </a:endParaRPr>
          </a:p>
          <a:p>
            <a:pPr marL="571500" marR="0" indent="-571500" algn="l" defTabSz="1279525"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3600" dirty="0">
                <a:ea typeface="ＭＳ Ｐゴシック" pitchFamily="50" charset="-128"/>
              </a:rPr>
              <a:t>道路空間を確保することにより、早期に延焼遮断機能を高めていきます。</a:t>
            </a:r>
            <a:endParaRPr lang="en-US" altLang="ja-JP" sz="3600" dirty="0">
              <a:ea typeface="ＭＳ Ｐゴシック" pitchFamily="50" charset="-128"/>
            </a:endParaRPr>
          </a:p>
          <a:p>
            <a:pPr marL="571500" marR="0" indent="-571500" algn="l" defTabSz="1279525"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ja-JP" altLang="en-US" sz="3600" b="0" i="0" u="none" strike="noStrike" cap="none" normalizeH="0" baseline="0" dirty="0">
                <a:ln>
                  <a:noFill/>
                </a:ln>
                <a:solidFill>
                  <a:schemeClr val="tx1"/>
                </a:solidFill>
                <a:effectLst/>
                <a:ea typeface="ＭＳ Ｐゴシック" pitchFamily="50" charset="-128"/>
              </a:rPr>
              <a:t>災害時の物資輸送路や避難路が確保されるとともに、無電柱化に　より、災害時における電柱の倒壊による道路の閉塞を防ぎます。</a:t>
            </a:r>
            <a:endParaRPr kumimoji="1" lang="en-US" altLang="ja-JP" sz="3600" b="0" i="0" u="none" strike="noStrike" cap="none" normalizeH="0" baseline="0" dirty="0">
              <a:ln>
                <a:noFill/>
              </a:ln>
              <a:solidFill>
                <a:schemeClr val="tx1"/>
              </a:solidFill>
              <a:effectLst/>
              <a:ea typeface="ＭＳ Ｐゴシック" pitchFamily="50" charset="-128"/>
            </a:endParaRPr>
          </a:p>
          <a:p>
            <a:pPr marL="0" marR="0" indent="0" algn="l" defTabSz="1279525" rtl="0" eaLnBrk="1" fontAlgn="base" latinLnBrk="0" hangingPunct="1">
              <a:lnSpc>
                <a:spcPct val="100000"/>
              </a:lnSpc>
              <a:spcBef>
                <a:spcPct val="0"/>
              </a:spcBef>
              <a:spcAft>
                <a:spcPct val="0"/>
              </a:spcAft>
              <a:buClrTx/>
              <a:buSzTx/>
              <a:buFontTx/>
              <a:buNone/>
              <a:tabLst/>
            </a:pPr>
            <a:endParaRPr lang="en-US" altLang="ja-JP" sz="3600" dirty="0">
              <a:ea typeface="ＭＳ Ｐゴシック" pitchFamily="50" charset="-128"/>
            </a:endParaRPr>
          </a:p>
          <a:p>
            <a:pPr marL="0" marR="0" indent="0" algn="l" defTabSz="1279525" rtl="0" eaLnBrk="1" fontAlgn="base" latinLnBrk="0" hangingPunct="1">
              <a:lnSpc>
                <a:spcPct val="100000"/>
              </a:lnSpc>
              <a:spcBef>
                <a:spcPct val="0"/>
              </a:spcBef>
              <a:spcAft>
                <a:spcPct val="0"/>
              </a:spcAft>
              <a:buClrTx/>
              <a:buSzTx/>
              <a:buFontTx/>
              <a:buNone/>
              <a:tabLst/>
            </a:pPr>
            <a:r>
              <a:rPr kumimoji="1" lang="ja-JP" altLang="en-US" sz="3900" b="1" i="0" u="sng" strike="noStrike" cap="none" normalizeH="0" baseline="0" dirty="0">
                <a:ln>
                  <a:noFill/>
                </a:ln>
                <a:solidFill>
                  <a:srgbClr val="FF0000"/>
                </a:solidFill>
                <a:effectLst/>
                <a:ea typeface="ＭＳ Ｐゴシック" pitchFamily="50" charset="-128"/>
              </a:rPr>
              <a:t>２．快適な歩行空間と自転車走行空間の創出</a:t>
            </a:r>
            <a:endParaRPr kumimoji="1" lang="en-US" altLang="ja-JP" sz="3900" b="1" i="0" u="sng" strike="noStrike" cap="none" normalizeH="0" baseline="0" dirty="0">
              <a:ln>
                <a:noFill/>
              </a:ln>
              <a:solidFill>
                <a:srgbClr val="FF0000"/>
              </a:solidFill>
              <a:effectLst/>
              <a:ea typeface="ＭＳ Ｐゴシック" pitchFamily="50" charset="-128"/>
            </a:endParaRPr>
          </a:p>
          <a:p>
            <a:pPr marL="571500" marR="0" indent="-571500" algn="l" defTabSz="1279525"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3600" dirty="0">
                <a:ea typeface="ＭＳ Ｐゴシック" pitchFamily="50" charset="-128"/>
              </a:rPr>
              <a:t>歩行者、自転車、自動車それぞれの通行空間を分離することにより、安全で快適な歩行空間と自転車の走行空間が確保されます。</a:t>
            </a:r>
            <a:endParaRPr lang="en-US" altLang="ja-JP" sz="3600" dirty="0">
              <a:ea typeface="ＭＳ Ｐゴシック" pitchFamily="50" charset="-128"/>
            </a:endParaRPr>
          </a:p>
          <a:p>
            <a:pPr marL="571500" marR="0" indent="-571500" algn="l" defTabSz="1279525"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ja-JP" altLang="en-US" sz="3600" b="0" i="0" u="none" strike="noStrike" cap="none" normalizeH="0" baseline="0" dirty="0">
                <a:ln>
                  <a:noFill/>
                </a:ln>
                <a:solidFill>
                  <a:schemeClr val="tx1"/>
                </a:solidFill>
                <a:effectLst/>
                <a:ea typeface="ＭＳ Ｐゴシック" pitchFamily="50" charset="-128"/>
              </a:rPr>
              <a:t>電線類を地中化することにより、良好な都市景観を創出します。</a:t>
            </a:r>
            <a:endParaRPr kumimoji="1" lang="en-US" altLang="ja-JP" sz="3600" b="0" i="0" u="none" strike="noStrike" cap="none" normalizeH="0" baseline="0" dirty="0">
              <a:ln>
                <a:noFill/>
              </a:ln>
              <a:solidFill>
                <a:schemeClr val="tx1"/>
              </a:solidFill>
              <a:effectLst/>
              <a:ea typeface="ＭＳ Ｐゴシック" pitchFamily="50" charset="-128"/>
            </a:endParaRPr>
          </a:p>
          <a:p>
            <a:pPr marL="0" marR="0" indent="0" algn="l" defTabSz="1279525" rtl="0" eaLnBrk="1" fontAlgn="base" latinLnBrk="0" hangingPunct="1">
              <a:lnSpc>
                <a:spcPct val="100000"/>
              </a:lnSpc>
              <a:spcBef>
                <a:spcPct val="0"/>
              </a:spcBef>
              <a:spcAft>
                <a:spcPct val="0"/>
              </a:spcAft>
              <a:buClrTx/>
              <a:buSzTx/>
              <a:buFontTx/>
              <a:buNone/>
              <a:tabLst/>
            </a:pPr>
            <a:endParaRPr lang="en-US" altLang="ja-JP" sz="3600" dirty="0">
              <a:ea typeface="ＭＳ Ｐゴシック" pitchFamily="50" charset="-128"/>
            </a:endParaRPr>
          </a:p>
          <a:p>
            <a:pPr marL="0" marR="0" indent="0" algn="l" defTabSz="1279525" rtl="0" eaLnBrk="1" fontAlgn="base" latinLnBrk="0" hangingPunct="1">
              <a:lnSpc>
                <a:spcPct val="100000"/>
              </a:lnSpc>
              <a:spcBef>
                <a:spcPct val="0"/>
              </a:spcBef>
              <a:spcAft>
                <a:spcPct val="0"/>
              </a:spcAft>
              <a:buClrTx/>
              <a:buSzTx/>
              <a:buFontTx/>
              <a:buNone/>
              <a:tabLst/>
            </a:pPr>
            <a:r>
              <a:rPr kumimoji="1" lang="ja-JP" altLang="en-US" sz="3900" b="1" i="0" u="sng" strike="noStrike" cap="none" normalizeH="0" baseline="0" dirty="0">
                <a:ln>
                  <a:noFill/>
                </a:ln>
                <a:solidFill>
                  <a:srgbClr val="FF0000"/>
                </a:solidFill>
                <a:effectLst/>
                <a:ea typeface="ＭＳ Ｐゴシック" pitchFamily="50" charset="-128"/>
              </a:rPr>
              <a:t>３．まちづくり</a:t>
            </a:r>
            <a:endParaRPr kumimoji="1" lang="en-US" altLang="ja-JP" sz="3900" b="1" i="0" u="sng" strike="noStrike" cap="none" normalizeH="0" baseline="0" dirty="0">
              <a:ln>
                <a:noFill/>
              </a:ln>
              <a:solidFill>
                <a:srgbClr val="FF0000"/>
              </a:solidFill>
              <a:effectLst/>
              <a:ea typeface="ＭＳ Ｐゴシック" pitchFamily="50" charset="-128"/>
            </a:endParaRPr>
          </a:p>
          <a:p>
            <a:pPr marL="571500" marR="0" indent="-571500" algn="l" defTabSz="1279525"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3600" dirty="0">
                <a:ea typeface="ＭＳ Ｐゴシック" pitchFamily="50" charset="-128"/>
              </a:rPr>
              <a:t>十条駅周辺の東西方向の歩行者ネットワークの軸として機能し、駅周辺の回遊性や交流機能の向上に役立ちます。</a:t>
            </a:r>
            <a:endParaRPr lang="en-US" altLang="ja-JP" sz="3600" dirty="0">
              <a:ea typeface="ＭＳ Ｐゴシック" pitchFamily="50" charset="-128"/>
            </a:endParaRPr>
          </a:p>
          <a:p>
            <a:pPr marL="571500" marR="0" indent="-571500" algn="l" defTabSz="1279525"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ja-JP" altLang="en-US" sz="3600" b="0" i="0" u="none" strike="noStrike" cap="none" normalizeH="0" baseline="0" dirty="0">
                <a:ln>
                  <a:noFill/>
                </a:ln>
                <a:solidFill>
                  <a:schemeClr val="tx1"/>
                </a:solidFill>
                <a:effectLst/>
                <a:ea typeface="ＭＳ Ｐゴシック" pitchFamily="50" charset="-128"/>
              </a:rPr>
              <a:t>「トップアスリートのまち・北区」の拠点エリアを結ぶ道路として、景観機能を向上させる歩行空間の確保が期待されます。</a:t>
            </a:r>
            <a:endParaRPr kumimoji="1" lang="en-US" altLang="ja-JP" sz="3600" b="0" i="0" u="none" strike="noStrike" cap="none" normalizeH="0" baseline="0" dirty="0">
              <a:ln>
                <a:noFill/>
              </a:ln>
              <a:solidFill>
                <a:schemeClr val="tx1"/>
              </a:solidFill>
              <a:effectLst/>
              <a:ea typeface="ＭＳ Ｐゴシック" pitchFamily="50" charset="-128"/>
            </a:endParaRPr>
          </a:p>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dirty="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6168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1"/>
          <p:cNvSpPr>
            <a:spLocks noGrp="1" noChangeArrowheads="1"/>
          </p:cNvSpPr>
          <p:nvPr>
            <p:ph type="title"/>
          </p:nvPr>
        </p:nvSpPr>
        <p:spPr>
          <a:xfrm>
            <a:off x="208114" y="74661"/>
            <a:ext cx="12428398" cy="1006475"/>
          </a:xfr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p:spPr>
        <p:txBody>
          <a:bodyPr/>
          <a:lstStyle/>
          <a:p>
            <a:pPr defTabSz="1274136" eaLnBrk="1" hangingPunct="1">
              <a:defRPr/>
            </a:pPr>
            <a:r>
              <a:rPr lang="ja-JP" altLang="en-US" sz="4800" b="1" dirty="0">
                <a:solidFill>
                  <a:schemeClr val="bg1"/>
                </a:solidFill>
                <a:latin typeface="HG丸ｺﾞｼｯｸM-PRO" panose="020F0600000000000000" pitchFamily="50" charset="-128"/>
                <a:ea typeface="HG丸ｺﾞｼｯｸM-PRO" panose="020F0600000000000000" pitchFamily="50" charset="-128"/>
              </a:rPr>
              <a:t>道路構造（横断イメージ）</a:t>
            </a:r>
          </a:p>
        </p:txBody>
      </p:sp>
      <p:pic>
        <p:nvPicPr>
          <p:cNvPr id="38" name="図 37" descr="04-01地元説明会スライド.pptx - Microsoft PowerPoint"/>
          <p:cNvPicPr>
            <a:picLocks noChangeAspect="1"/>
          </p:cNvPicPr>
          <p:nvPr/>
        </p:nvPicPr>
        <p:blipFill rotWithShape="1">
          <a:blip r:embed="rId2">
            <a:extLst>
              <a:ext uri="{28A0092B-C50C-407E-A947-70E740481C1C}">
                <a14:useLocalDpi xmlns:a14="http://schemas.microsoft.com/office/drawing/2010/main" val="0"/>
              </a:ext>
            </a:extLst>
          </a:blip>
          <a:srcRect l="9847" t="27675" r="10846" b="19909"/>
          <a:stretch/>
        </p:blipFill>
        <p:spPr>
          <a:xfrm>
            <a:off x="123845" y="2352328"/>
            <a:ext cx="12657111" cy="4968552"/>
          </a:xfrm>
          <a:prstGeom prst="rect">
            <a:avLst/>
          </a:prstGeom>
        </p:spPr>
      </p:pic>
      <p:grpSp>
        <p:nvGrpSpPr>
          <p:cNvPr id="4" name="グループ化 3"/>
          <p:cNvGrpSpPr/>
          <p:nvPr/>
        </p:nvGrpSpPr>
        <p:grpSpPr>
          <a:xfrm>
            <a:off x="7840961" y="7473110"/>
            <a:ext cx="1872208" cy="770892"/>
            <a:chOff x="7840960" y="7473106"/>
            <a:chExt cx="1872208" cy="770892"/>
          </a:xfrm>
        </p:grpSpPr>
        <p:sp>
          <p:nvSpPr>
            <p:cNvPr id="2" name="線吹き出し 1 (枠付き) 1"/>
            <p:cNvSpPr/>
            <p:nvPr/>
          </p:nvSpPr>
          <p:spPr bwMode="auto">
            <a:xfrm>
              <a:off x="7840960" y="7473106"/>
              <a:ext cx="1872208" cy="770892"/>
            </a:xfrm>
            <a:prstGeom prst="borderCallout1">
              <a:avLst>
                <a:gd name="adj1" fmla="val -651"/>
                <a:gd name="adj2" fmla="val 76799"/>
                <a:gd name="adj3" fmla="val -93752"/>
                <a:gd name="adj4" fmla="val 91570"/>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defTabSz="914286"/>
              <a:endParaRPr lang="ja-JP" altLang="en-US" sz="1900">
                <a:ea typeface="ＭＳ Ｐゴシック" pitchFamily="50" charset="-128"/>
              </a:endParaRPr>
            </a:p>
          </p:txBody>
        </p:sp>
        <p:sp>
          <p:nvSpPr>
            <p:cNvPr id="3" name="テキスト ボックス 2"/>
            <p:cNvSpPr txBox="1"/>
            <p:nvPr/>
          </p:nvSpPr>
          <p:spPr>
            <a:xfrm>
              <a:off x="7912969" y="7627719"/>
              <a:ext cx="1728192" cy="446276"/>
            </a:xfrm>
            <a:prstGeom prst="rect">
              <a:avLst/>
            </a:prstGeom>
            <a:noFill/>
          </p:spPr>
          <p:txBody>
            <a:bodyPr wrap="square" rtlCol="0">
              <a:spAutoFit/>
            </a:bodyPr>
            <a:lstStyle/>
            <a:p>
              <a:r>
                <a:rPr lang="ja-JP" altLang="en-US" sz="2300" dirty="0"/>
                <a:t>電線共同溝</a:t>
              </a:r>
            </a:p>
          </p:txBody>
        </p:sp>
      </p:grpSp>
      <p:grpSp>
        <p:nvGrpSpPr>
          <p:cNvPr id="5" name="グループ化 4"/>
          <p:cNvGrpSpPr/>
          <p:nvPr/>
        </p:nvGrpSpPr>
        <p:grpSpPr>
          <a:xfrm>
            <a:off x="2872407" y="7858555"/>
            <a:ext cx="2520281" cy="770892"/>
            <a:chOff x="2872408" y="7858552"/>
            <a:chExt cx="2520280" cy="770892"/>
          </a:xfrm>
        </p:grpSpPr>
        <p:sp>
          <p:nvSpPr>
            <p:cNvPr id="43" name="線吹き出し 1 (枠付き) 42"/>
            <p:cNvSpPr/>
            <p:nvPr/>
          </p:nvSpPr>
          <p:spPr bwMode="auto">
            <a:xfrm>
              <a:off x="2872408" y="7858552"/>
              <a:ext cx="2520280" cy="770892"/>
            </a:xfrm>
            <a:prstGeom prst="borderCallout1">
              <a:avLst>
                <a:gd name="adj1" fmla="val -651"/>
                <a:gd name="adj2" fmla="val 33724"/>
                <a:gd name="adj3" fmla="val -158003"/>
                <a:gd name="adj4" fmla="val 24007"/>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defTabSz="914286"/>
              <a:endParaRPr lang="ja-JP" altLang="en-US" sz="1900">
                <a:ea typeface="ＭＳ Ｐゴシック" pitchFamily="50" charset="-128"/>
              </a:endParaRPr>
            </a:p>
          </p:txBody>
        </p:sp>
        <p:sp>
          <p:nvSpPr>
            <p:cNvPr id="44" name="テキスト ボックス 43"/>
            <p:cNvSpPr txBox="1"/>
            <p:nvPr/>
          </p:nvSpPr>
          <p:spPr>
            <a:xfrm>
              <a:off x="2872408" y="8013165"/>
              <a:ext cx="2520280" cy="446276"/>
            </a:xfrm>
            <a:prstGeom prst="rect">
              <a:avLst/>
            </a:prstGeom>
            <a:noFill/>
          </p:spPr>
          <p:txBody>
            <a:bodyPr wrap="square" rtlCol="0">
              <a:spAutoFit/>
            </a:bodyPr>
            <a:lstStyle/>
            <a:p>
              <a:r>
                <a:rPr lang="ja-JP" altLang="en-US" sz="2300" dirty="0"/>
                <a:t>水道、下水道など</a:t>
              </a:r>
            </a:p>
          </p:txBody>
        </p:sp>
      </p:grpSp>
      <p:sp>
        <p:nvSpPr>
          <p:cNvPr id="6" name="正方形/長方形 5"/>
          <p:cNvSpPr/>
          <p:nvPr/>
        </p:nvSpPr>
        <p:spPr bwMode="auto">
          <a:xfrm>
            <a:off x="3880520" y="8977064"/>
            <a:ext cx="8568952" cy="504056"/>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交通管理者（</a:t>
            </a:r>
            <a:r>
              <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警視庁）との協議により、道路構造が変更する場合があります。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4098927" y="4513263"/>
            <a:ext cx="7631113" cy="677863"/>
          </a:xfrm>
          <a:prstGeom prst="rightArrow">
            <a:avLst>
              <a:gd name="adj1" fmla="val 36602"/>
              <a:gd name="adj2" fmla="val 35028"/>
            </a:avLst>
          </a:prstGeom>
          <a:gradFill rotWithShape="0">
            <a:gsLst>
              <a:gs pos="0">
                <a:schemeClr val="accent1"/>
              </a:gs>
              <a:gs pos="100000">
                <a:schemeClr val="accent2"/>
              </a:gs>
            </a:gsLst>
            <a:lin ang="0" scaled="1"/>
          </a:gra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lIns="127447" tIns="63748" rIns="127447" bIns="63748" anchor="ctr"/>
          <a:lstStyle/>
          <a:p>
            <a:pPr algn="ctr" eaLnBrk="0" hangingPunct="0">
              <a:defRPr/>
            </a:pPr>
            <a:endParaRPr lang="ja-JP" altLang="ja-JP" sz="1400">
              <a:solidFill>
                <a:srgbClr val="000000"/>
              </a:solidFill>
              <a:latin typeface="Times New Roman" pitchFamily="18" charset="0"/>
              <a:ea typeface="ＭＳ Ｐゴシック" pitchFamily="50" charset="-128"/>
            </a:endParaRPr>
          </a:p>
        </p:txBody>
      </p:sp>
      <p:sp>
        <p:nvSpPr>
          <p:cNvPr id="49155" name="AutoShape 3"/>
          <p:cNvSpPr>
            <a:spLocks noChangeArrowheads="1"/>
          </p:cNvSpPr>
          <p:nvPr/>
        </p:nvSpPr>
        <p:spPr bwMode="auto">
          <a:xfrm>
            <a:off x="1000124" y="4513263"/>
            <a:ext cx="4391026" cy="677863"/>
          </a:xfrm>
          <a:prstGeom prst="rightArrow">
            <a:avLst>
              <a:gd name="adj1" fmla="val 36602"/>
              <a:gd name="adj2" fmla="val 20156"/>
            </a:avLst>
          </a:prstGeom>
          <a:gradFill rotWithShape="0">
            <a:gsLst>
              <a:gs pos="0">
                <a:schemeClr val="accent1"/>
              </a:gs>
              <a:gs pos="100000">
                <a:schemeClr val="accent2"/>
              </a:gs>
            </a:gsLst>
            <a:lin ang="0" scaled="1"/>
          </a:gra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lIns="127447" tIns="63748" rIns="127447" bIns="63748" anchor="ctr"/>
          <a:lstStyle/>
          <a:p>
            <a:pPr algn="ctr" eaLnBrk="0" hangingPunct="0">
              <a:defRPr/>
            </a:pPr>
            <a:endParaRPr lang="ja-JP" altLang="ja-JP" sz="1400">
              <a:solidFill>
                <a:srgbClr val="000000"/>
              </a:solidFill>
              <a:latin typeface="Times New Roman" pitchFamily="18" charset="0"/>
              <a:ea typeface="ＭＳ Ｐゴシック" pitchFamily="50" charset="-128"/>
            </a:endParaRPr>
          </a:p>
        </p:txBody>
      </p:sp>
      <p:sp>
        <p:nvSpPr>
          <p:cNvPr id="30724" name="AutoShape 4"/>
          <p:cNvSpPr>
            <a:spLocks noChangeArrowheads="1"/>
          </p:cNvSpPr>
          <p:nvPr/>
        </p:nvSpPr>
        <p:spPr bwMode="auto">
          <a:xfrm>
            <a:off x="279401" y="1878014"/>
            <a:ext cx="1081088" cy="7358063"/>
          </a:xfrm>
          <a:prstGeom prst="roundRect">
            <a:avLst>
              <a:gd name="adj" fmla="val 47917"/>
            </a:avLst>
          </a:prstGeom>
          <a:solidFill>
            <a:srgbClr val="FF0000"/>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bg2"/>
                </a:solidFill>
                <a:round/>
                <a:headEnd type="none" w="sm" len="sm"/>
                <a:tailEnd type="none" w="sm" len="sm"/>
              </a14:hiddenLine>
            </a:ext>
          </a:extLst>
        </p:spPr>
        <p:txBody>
          <a:bodyPr vert="eaVert" wrap="none" lIns="125465"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b="1" dirty="0">
                <a:solidFill>
                  <a:srgbClr val="000000"/>
                </a:solidFill>
                <a:latin typeface="Times New Roman" pitchFamily="18" charset="0"/>
              </a:rPr>
              <a:t>　</a:t>
            </a:r>
            <a:r>
              <a:rPr lang="ja-JP" altLang="en-US" b="1" dirty="0">
                <a:solidFill>
                  <a:srgbClr val="FFFFFF"/>
                </a:solidFill>
                <a:latin typeface="Times New Roman" pitchFamily="18" charset="0"/>
                <a:ea typeface="HG丸ｺﾞｼｯｸM-PRO" pitchFamily="50" charset="-128"/>
              </a:rPr>
              <a:t>事業概要及び測量説明会</a:t>
            </a:r>
          </a:p>
        </p:txBody>
      </p:sp>
      <p:sp>
        <p:nvSpPr>
          <p:cNvPr id="49158" name="AutoShape 6"/>
          <p:cNvSpPr>
            <a:spLocks noChangeArrowheads="1"/>
          </p:cNvSpPr>
          <p:nvPr/>
        </p:nvSpPr>
        <p:spPr bwMode="auto">
          <a:xfrm>
            <a:off x="11796714" y="1978025"/>
            <a:ext cx="915988" cy="7258051"/>
          </a:xfrm>
          <a:prstGeom prst="roundRect">
            <a:avLst>
              <a:gd name="adj" fmla="val 47917"/>
            </a:avLst>
          </a:prstGeom>
          <a:solidFill>
            <a:schemeClr val="bg1"/>
          </a:solidFill>
          <a:ln w="38100" cap="sq">
            <a:solidFill>
              <a:schemeClr val="tx1"/>
            </a:solidFill>
            <a:round/>
            <a:headEnd type="none" w="sm" len="sm"/>
            <a:tailEnd type="none" w="sm" len="sm"/>
          </a:ln>
          <a:effectLst>
            <a:outerShdw dist="71842" dir="2700000" algn="ctr" rotWithShape="0">
              <a:schemeClr val="accent2"/>
            </a:outerShdw>
          </a:effec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fontAlgn="ctr" hangingPunct="1">
              <a:spcBef>
                <a:spcPct val="0"/>
              </a:spcBef>
              <a:buFontTx/>
              <a:buNone/>
            </a:pPr>
            <a:r>
              <a:rPr lang="ja-JP" altLang="en-US" b="1" dirty="0">
                <a:solidFill>
                  <a:srgbClr val="000000"/>
                </a:solidFill>
                <a:latin typeface="Times New Roman" pitchFamily="18" charset="0"/>
              </a:rPr>
              <a:t>　</a:t>
            </a:r>
            <a:r>
              <a:rPr lang="ja-JP" altLang="en-US" b="1" dirty="0">
                <a:solidFill>
                  <a:srgbClr val="000000"/>
                </a:solidFill>
                <a:latin typeface="Times New Roman" pitchFamily="18" charset="0"/>
                <a:ea typeface="HG丸ｺﾞｼｯｸM-PRO" pitchFamily="50" charset="-128"/>
              </a:rPr>
              <a:t>都市計画道路の完成</a:t>
            </a:r>
          </a:p>
        </p:txBody>
      </p:sp>
      <p:sp>
        <p:nvSpPr>
          <p:cNvPr id="49159" name="AutoShape 7"/>
          <p:cNvSpPr>
            <a:spLocks noChangeArrowheads="1"/>
          </p:cNvSpPr>
          <p:nvPr/>
        </p:nvSpPr>
        <p:spPr bwMode="auto">
          <a:xfrm>
            <a:off x="5465764" y="2354265"/>
            <a:ext cx="755650" cy="5773737"/>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都市計画事業の認可</a:t>
            </a:r>
          </a:p>
        </p:txBody>
      </p:sp>
      <p:sp>
        <p:nvSpPr>
          <p:cNvPr id="49160" name="AutoShape 8"/>
          <p:cNvSpPr>
            <a:spLocks noChangeArrowheads="1"/>
          </p:cNvSpPr>
          <p:nvPr/>
        </p:nvSpPr>
        <p:spPr bwMode="auto">
          <a:xfrm>
            <a:off x="6761163" y="2424114"/>
            <a:ext cx="760412" cy="5645151"/>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用地説明会　</a:t>
            </a:r>
          </a:p>
        </p:txBody>
      </p:sp>
      <p:sp>
        <p:nvSpPr>
          <p:cNvPr id="49161" name="AutoShape 9"/>
          <p:cNvSpPr>
            <a:spLocks noChangeArrowheads="1"/>
          </p:cNvSpPr>
          <p:nvPr/>
        </p:nvSpPr>
        <p:spPr bwMode="auto">
          <a:xfrm>
            <a:off x="8056564" y="2424114"/>
            <a:ext cx="757237" cy="5645151"/>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用地の取得・補償等</a:t>
            </a:r>
          </a:p>
        </p:txBody>
      </p:sp>
      <p:sp>
        <p:nvSpPr>
          <p:cNvPr id="49162" name="AutoShape 10"/>
          <p:cNvSpPr>
            <a:spLocks noChangeArrowheads="1"/>
          </p:cNvSpPr>
          <p:nvPr/>
        </p:nvSpPr>
        <p:spPr bwMode="auto">
          <a:xfrm>
            <a:off x="9280527" y="2498725"/>
            <a:ext cx="758825" cy="5545139"/>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dirty="0">
                <a:solidFill>
                  <a:srgbClr val="808080"/>
                </a:solidFill>
                <a:latin typeface="Times New Roman" pitchFamily="18" charset="0"/>
              </a:rPr>
              <a:t>　</a:t>
            </a:r>
            <a:r>
              <a:rPr lang="ja-JP" altLang="en-US" sz="3900" b="1" dirty="0">
                <a:solidFill>
                  <a:srgbClr val="FFFFFF"/>
                </a:solidFill>
                <a:latin typeface="Times New Roman" pitchFamily="18" charset="0"/>
                <a:ea typeface="HG丸ｺﾞｼｯｸM-PRO" pitchFamily="50" charset="-128"/>
              </a:rPr>
              <a:t>工事のお知らせ　</a:t>
            </a:r>
          </a:p>
        </p:txBody>
      </p:sp>
      <p:sp>
        <p:nvSpPr>
          <p:cNvPr id="49163" name="AutoShape 11"/>
          <p:cNvSpPr>
            <a:spLocks noChangeArrowheads="1"/>
          </p:cNvSpPr>
          <p:nvPr/>
        </p:nvSpPr>
        <p:spPr bwMode="auto">
          <a:xfrm>
            <a:off x="10502902" y="2498726"/>
            <a:ext cx="758825" cy="5529263"/>
          </a:xfrm>
          <a:prstGeom prst="roundRect">
            <a:avLst>
              <a:gd name="adj" fmla="val 47917"/>
            </a:avLst>
          </a:prstGeom>
          <a:solidFill>
            <a:srgbClr val="0000FF"/>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7447"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a:solidFill>
                  <a:srgbClr val="808080"/>
                </a:solidFill>
                <a:latin typeface="Times New Roman" pitchFamily="18" charset="0"/>
              </a:rPr>
              <a:t>　</a:t>
            </a:r>
            <a:r>
              <a:rPr lang="ja-JP" altLang="en-US" sz="3900" b="1">
                <a:solidFill>
                  <a:srgbClr val="FFFFFF"/>
                </a:solidFill>
                <a:latin typeface="Times New Roman" pitchFamily="18" charset="0"/>
                <a:ea typeface="HG丸ｺﾞｼｯｸM-PRO" pitchFamily="50" charset="-128"/>
              </a:rPr>
              <a:t>工事の実施</a:t>
            </a:r>
          </a:p>
        </p:txBody>
      </p:sp>
      <p:sp>
        <p:nvSpPr>
          <p:cNvPr id="17420" name="Rectangle 13"/>
          <p:cNvSpPr>
            <a:spLocks noChangeArrowheads="1"/>
          </p:cNvSpPr>
          <p:nvPr/>
        </p:nvSpPr>
        <p:spPr bwMode="auto">
          <a:xfrm>
            <a:off x="279402" y="265149"/>
            <a:ext cx="12314238" cy="1006475"/>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76" tIns="63762" rIns="127476" bIns="63762" anchor="ctr"/>
          <a:lstStyle/>
          <a:p>
            <a:pPr algn="ctr" defTabSz="1274136">
              <a:defRPr/>
            </a:pPr>
            <a:r>
              <a:rPr lang="ja-JP" altLang="en-US" sz="4800" b="1" dirty="0">
                <a:solidFill>
                  <a:schemeClr val="bg1"/>
                </a:solidFill>
                <a:latin typeface="HG丸ｺﾞｼｯｸM-PRO" panose="020F0600000000000000" pitchFamily="50" charset="-128"/>
                <a:ea typeface="HG丸ｺﾞｼｯｸM-PRO" panose="020F0600000000000000" pitchFamily="50" charset="-128"/>
                <a:cs typeface="+mj-cs"/>
              </a:rPr>
              <a:t>今後の事業の進め方</a:t>
            </a:r>
          </a:p>
        </p:txBody>
      </p:sp>
      <p:sp>
        <p:nvSpPr>
          <p:cNvPr id="30735" name="AutoShape 14"/>
          <p:cNvSpPr>
            <a:spLocks noChangeArrowheads="1"/>
          </p:cNvSpPr>
          <p:nvPr/>
        </p:nvSpPr>
        <p:spPr bwMode="auto">
          <a:xfrm>
            <a:off x="0" y="1576389"/>
            <a:ext cx="12801600" cy="8024812"/>
          </a:xfrm>
          <a:prstGeom prst="flowChartProcess">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476" tIns="63762" rIns="127476" bIns="63762"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2500">
              <a:solidFill>
                <a:srgbClr val="000000"/>
              </a:solidFill>
            </a:endParaRPr>
          </a:p>
        </p:txBody>
      </p:sp>
      <p:sp>
        <p:nvSpPr>
          <p:cNvPr id="49167" name="AutoShape 15"/>
          <p:cNvSpPr>
            <a:spLocks noChangeArrowheads="1"/>
          </p:cNvSpPr>
          <p:nvPr/>
        </p:nvSpPr>
        <p:spPr bwMode="auto">
          <a:xfrm>
            <a:off x="3176589" y="2379663"/>
            <a:ext cx="781051" cy="5575300"/>
          </a:xfrm>
          <a:prstGeom prst="roundRect">
            <a:avLst>
              <a:gd name="adj" fmla="val 47917"/>
            </a:avLst>
          </a:prstGeom>
          <a:solidFill>
            <a:srgbClr val="0000FF"/>
          </a:solidFill>
          <a:ln>
            <a:noFill/>
          </a:ln>
          <a:effectLst>
            <a:outerShdw dist="71842" dir="2700000" algn="ctr" rotWithShape="0">
              <a:schemeClr val="accent2"/>
            </a:outerShdw>
          </a:effectLst>
        </p:spPr>
        <p:txBody>
          <a:bodyPr vert="eaVert" wrap="none" lIns="125465"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en-US" altLang="ja-JP" sz="3900" b="1" dirty="0">
                <a:solidFill>
                  <a:srgbClr val="000000"/>
                </a:solidFill>
                <a:latin typeface="Times New Roman" pitchFamily="18" charset="0"/>
                <a:ea typeface="HG丸ｺﾞｼｯｸM-PRO" pitchFamily="50" charset="-128"/>
              </a:rPr>
              <a:t>   </a:t>
            </a:r>
            <a:r>
              <a:rPr lang="ja-JP" altLang="en-US" sz="3900" b="1" dirty="0">
                <a:solidFill>
                  <a:schemeClr val="bg1"/>
                </a:solidFill>
                <a:latin typeface="Times New Roman" pitchFamily="18" charset="0"/>
                <a:ea typeface="HG丸ｺﾞｼｯｸM-PRO" pitchFamily="50" charset="-128"/>
              </a:rPr>
              <a:t>用地測量の実施</a:t>
            </a:r>
          </a:p>
        </p:txBody>
      </p:sp>
      <p:sp>
        <p:nvSpPr>
          <p:cNvPr id="49157" name="AutoShape 5"/>
          <p:cNvSpPr>
            <a:spLocks noChangeArrowheads="1"/>
          </p:cNvSpPr>
          <p:nvPr/>
        </p:nvSpPr>
        <p:spPr bwMode="auto">
          <a:xfrm>
            <a:off x="1865315" y="2354264"/>
            <a:ext cx="784226" cy="5673725"/>
          </a:xfrm>
          <a:prstGeom prst="roundRect">
            <a:avLst>
              <a:gd name="adj" fmla="val 47917"/>
            </a:avLst>
          </a:prstGeom>
          <a:solidFill>
            <a:srgbClr val="FFFF00"/>
          </a:solidFill>
          <a:ln>
            <a:noFill/>
          </a:ln>
          <a:effectLst>
            <a:outerShdw dist="71842" dir="2700000" algn="ctr" rotWithShape="0">
              <a:schemeClr val="accent2"/>
            </a:outerShdw>
          </a:effectLst>
          <a:extLst>
            <a:ext uri="{91240B29-F687-4F45-9708-019B960494DF}">
              <a14:hiddenLine xmlns:a14="http://schemas.microsoft.com/office/drawing/2010/main" w="12700" cap="sq">
                <a:solidFill>
                  <a:schemeClr val="tx1"/>
                </a:solidFill>
                <a:round/>
                <a:headEnd type="none" w="sm" len="sm"/>
                <a:tailEnd type="none" w="sm" len="sm"/>
              </a14:hiddenLine>
            </a:ext>
          </a:extLst>
        </p:spPr>
        <p:txBody>
          <a:bodyPr vert="eaVert" wrap="none" lIns="125465" tIns="63748" rIns="127447" bIns="63748" anchor="ct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fontAlgn="ctr" hangingPunct="1">
              <a:spcBef>
                <a:spcPct val="0"/>
              </a:spcBef>
              <a:buFontTx/>
              <a:buNone/>
            </a:pPr>
            <a:r>
              <a:rPr lang="ja-JP" altLang="en-US" sz="3900" b="1" dirty="0">
                <a:solidFill>
                  <a:srgbClr val="808080"/>
                </a:solidFill>
                <a:latin typeface="Times New Roman" pitchFamily="18" charset="0"/>
              </a:rPr>
              <a:t>　</a:t>
            </a:r>
            <a:r>
              <a:rPr lang="ja-JP" altLang="en-US" sz="3900" b="1" dirty="0">
                <a:solidFill>
                  <a:srgbClr val="000000"/>
                </a:solidFill>
                <a:latin typeface="Times New Roman" pitchFamily="18" charset="0"/>
                <a:ea typeface="HG丸ｺﾞｼｯｸM-PRO" pitchFamily="50" charset="-128"/>
              </a:rPr>
              <a:t>現況測量の実施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sz="half" idx="2"/>
          </p:nvPr>
        </p:nvSpPr>
        <p:spPr>
          <a:xfrm>
            <a:off x="5627688" y="2200275"/>
            <a:ext cx="6762750" cy="6502400"/>
          </a:xfrm>
          <a:ln w="25400">
            <a:solidFill>
              <a:srgbClr val="0000FF"/>
            </a:solidFill>
            <a:miter lim="800000"/>
            <a:headEnd/>
            <a:tailEnd/>
          </a:ln>
          <a:extLst>
            <a:ext uri="{909E8E84-426E-40DD-AFC4-6F175D3DCCD1}">
              <a14:hiddenFill xmlns:a14="http://schemas.microsoft.com/office/drawing/2010/main">
                <a:solidFill>
                  <a:srgbClr val="3366FF">
                    <a:alpha val="50000"/>
                  </a:srgbClr>
                </a:solidFill>
              </a14:hiddenFill>
            </a:ext>
          </a:extLst>
        </p:spPr>
        <p:txBody>
          <a:bodyPr/>
          <a:lstStyle/>
          <a:p>
            <a:pPr marL="478565" indent="-478565" eaLnBrk="1" hangingPunct="1">
              <a:lnSpc>
                <a:spcPct val="90000"/>
              </a:lnSpc>
              <a:buNone/>
              <a:defRPr/>
            </a:pPr>
            <a:r>
              <a:rPr lang="en-US" altLang="ja-JP" sz="2500">
                <a:effectLst>
                  <a:outerShdw blurRad="38100" dist="38100" dir="2700000" algn="tl">
                    <a:srgbClr val="C0C0C0"/>
                  </a:outerShdw>
                </a:effectLst>
                <a:ea typeface="HG丸ｺﾞｼｯｸM-PRO" pitchFamily="50" charset="-128"/>
              </a:rPr>
              <a:t>①</a:t>
            </a:r>
            <a:r>
              <a:rPr lang="en-US" altLang="ja-JP" sz="2500">
                <a:solidFill>
                  <a:srgbClr val="FF0000"/>
                </a:solidFill>
                <a:ea typeface="HG丸ｺﾞｼｯｸM-PRO" pitchFamily="50" charset="-128"/>
              </a:rPr>
              <a:t>  </a:t>
            </a:r>
            <a:r>
              <a:rPr lang="ja-JP" altLang="en-US" sz="2500">
                <a:ea typeface="HG丸ｺﾞｼｯｸM-PRO" pitchFamily="50" charset="-128"/>
              </a:rPr>
              <a:t>都市計画道路予定区域とその周辺にある建物、樹木、塀及び道路等の形状を調査し、現況の地形を表す現況平面図を作成します。</a:t>
            </a:r>
          </a:p>
          <a:p>
            <a:pPr marL="478565" indent="-478565" eaLnBrk="1" hangingPunct="1">
              <a:lnSpc>
                <a:spcPct val="90000"/>
              </a:lnSpc>
              <a:buNone/>
              <a:defRPr/>
            </a:pPr>
            <a:r>
              <a:rPr lang="ja-JP" altLang="en-US" sz="2500">
                <a:solidFill>
                  <a:srgbClr val="800000"/>
                </a:solidFill>
                <a:ea typeface="HG丸ｺﾞｼｯｸM-PRO" pitchFamily="50" charset="-128"/>
              </a:rPr>
              <a:t>　</a:t>
            </a:r>
          </a:p>
          <a:p>
            <a:pPr marL="478565" indent="-478565" eaLnBrk="1" hangingPunct="1">
              <a:lnSpc>
                <a:spcPct val="90000"/>
              </a:lnSpc>
              <a:buNone/>
              <a:defRPr/>
            </a:pPr>
            <a:r>
              <a:rPr lang="ja-JP" altLang="en-US" sz="2600">
                <a:effectLst>
                  <a:outerShdw blurRad="38100" dist="38100" dir="2700000" algn="tl">
                    <a:srgbClr val="C0C0C0"/>
                  </a:outerShdw>
                </a:effectLst>
                <a:ea typeface="HG丸ｺﾞｼｯｸM-PRO" pitchFamily="50" charset="-128"/>
              </a:rPr>
              <a:t>②  </a:t>
            </a:r>
            <a:r>
              <a:rPr lang="ja-JP" altLang="en-US" sz="2500">
                <a:ea typeface="HG丸ｺﾞｼｯｸM-PRO" pitchFamily="50" charset="-128"/>
              </a:rPr>
              <a:t>できあがった図面に都市計画道路の計画線を書き入れて、位置を明らかにします。</a:t>
            </a:r>
          </a:p>
          <a:p>
            <a:pPr marL="478565" indent="-478565" eaLnBrk="1" hangingPunct="1">
              <a:lnSpc>
                <a:spcPct val="90000"/>
              </a:lnSpc>
              <a:buNone/>
              <a:defRPr/>
            </a:pPr>
            <a:endParaRPr lang="ja-JP" altLang="en-US" sz="2500">
              <a:ea typeface="HG丸ｺﾞｼｯｸM-PRO" pitchFamily="50" charset="-128"/>
            </a:endParaRPr>
          </a:p>
          <a:p>
            <a:pPr marL="478565" indent="-478565" eaLnBrk="1" hangingPunct="1">
              <a:lnSpc>
                <a:spcPct val="90000"/>
              </a:lnSpc>
              <a:buNone/>
              <a:defRPr/>
            </a:pPr>
            <a:r>
              <a:rPr lang="ja-JP" altLang="en-US" sz="2500">
                <a:effectLst>
                  <a:outerShdw blurRad="38100" dist="38100" dir="2700000" algn="tl">
                    <a:srgbClr val="C0C0C0"/>
                  </a:outerShdw>
                </a:effectLst>
                <a:ea typeface="HG丸ｺﾞｼｯｸM-PRO" pitchFamily="50" charset="-128"/>
              </a:rPr>
              <a:t>③  </a:t>
            </a:r>
            <a:r>
              <a:rPr lang="ja-JP" altLang="en-US" sz="2500">
                <a:ea typeface="HG丸ｺﾞｼｯｸM-PRO" pitchFamily="50" charset="-128"/>
              </a:rPr>
              <a:t>都市計画線の幅や都市計画道路の中心を現地に標示するために、杭または鋲を設置します。</a:t>
            </a:r>
          </a:p>
          <a:p>
            <a:pPr marL="478565" indent="-478565" eaLnBrk="1" hangingPunct="1">
              <a:lnSpc>
                <a:spcPct val="90000"/>
              </a:lnSpc>
              <a:buNone/>
              <a:defRPr/>
            </a:pPr>
            <a:endParaRPr lang="ja-JP" altLang="en-US" sz="2500">
              <a:ea typeface="HG丸ｺﾞｼｯｸM-PRO" pitchFamily="50" charset="-128"/>
            </a:endParaRPr>
          </a:p>
          <a:p>
            <a:pPr marL="478565" indent="-478565" eaLnBrk="1" hangingPunct="1">
              <a:lnSpc>
                <a:spcPct val="90000"/>
              </a:lnSpc>
              <a:buNone/>
              <a:defRPr/>
            </a:pPr>
            <a:r>
              <a:rPr lang="en-US" altLang="ja-JP" sz="2500">
                <a:ea typeface="HG丸ｺﾞｼｯｸM-PRO" pitchFamily="50" charset="-128"/>
              </a:rPr>
              <a:t>※  </a:t>
            </a:r>
            <a:r>
              <a:rPr lang="ja-JP" altLang="en-US" sz="2500">
                <a:ea typeface="HG丸ｺﾞｼｯｸM-PRO" pitchFamily="50" charset="-128"/>
              </a:rPr>
              <a:t>作業に入る前には、「測量作業のお知らせのチラシ」を郵便ポストなどにお配りし、お知らせしてから、測量作業を開始する予定です。</a:t>
            </a:r>
          </a:p>
        </p:txBody>
      </p:sp>
      <p:sp>
        <p:nvSpPr>
          <p:cNvPr id="165891" name="Rectangle 3"/>
          <p:cNvSpPr>
            <a:spLocks noChangeArrowheads="1"/>
          </p:cNvSpPr>
          <p:nvPr/>
        </p:nvSpPr>
        <p:spPr bwMode="auto">
          <a:xfrm>
            <a:off x="300039" y="335637"/>
            <a:ext cx="12123737" cy="1009015"/>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76" tIns="63762" rIns="127476" bIns="63762" anchor="ctr"/>
          <a:lstStyle/>
          <a:p>
            <a:pPr algn="ctr" defTabSz="1274136">
              <a:defRPr/>
            </a:pPr>
            <a:r>
              <a:rPr lang="ja-JP" altLang="en-US" sz="5400" b="1" dirty="0">
                <a:solidFill>
                  <a:schemeClr val="bg1"/>
                </a:solidFill>
                <a:latin typeface="HG丸ｺﾞｼｯｸM-PRO" panose="020F0600000000000000" pitchFamily="50" charset="-128"/>
                <a:ea typeface="HG丸ｺﾞｼｯｸM-PRO" panose="020F0600000000000000" pitchFamily="50" charset="-128"/>
                <a:cs typeface="+mj-cs"/>
              </a:rPr>
              <a:t>現 況 測 量 と は・・・</a:t>
            </a:r>
          </a:p>
        </p:txBody>
      </p:sp>
      <p:pic>
        <p:nvPicPr>
          <p:cNvPr id="31750" name="Picture 4" descr="sok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8126" y="2195514"/>
            <a:ext cx="5064124" cy="5103812"/>
          </a:xfr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320041" y="300040"/>
            <a:ext cx="12090400" cy="1006792"/>
          </a:xfrm>
          <a:prstGeom prst="rect">
            <a:avLst/>
          </a:prstGeom>
          <a:gradFill rotWithShape="1">
            <a:gsLst>
              <a:gs pos="0">
                <a:srgbClr val="0000FF">
                  <a:gamma/>
                  <a:shade val="45490"/>
                  <a:invGamma/>
                </a:srgbClr>
              </a:gs>
              <a:gs pos="50000">
                <a:srgbClr val="0000FF">
                  <a:alpha val="94000"/>
                </a:srgbClr>
              </a:gs>
              <a:gs pos="100000">
                <a:srgbClr val="0000FF">
                  <a:gamma/>
                  <a:shade val="4549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476" tIns="63762" rIns="127476" bIns="63762" anchor="ctr"/>
          <a:lstStyle/>
          <a:p>
            <a:pPr algn="ctr" defTabSz="1274136">
              <a:defRPr/>
            </a:pPr>
            <a:r>
              <a:rPr lang="ja-JP" altLang="en-US" sz="5400" b="1" dirty="0">
                <a:solidFill>
                  <a:schemeClr val="bg1"/>
                </a:solidFill>
                <a:latin typeface="HG丸ｺﾞｼｯｸM-PRO" panose="020F0600000000000000" pitchFamily="50" charset="-128"/>
                <a:ea typeface="HG丸ｺﾞｼｯｸM-PRO" panose="020F0600000000000000" pitchFamily="50" charset="-128"/>
                <a:cs typeface="+mj-cs"/>
              </a:rPr>
              <a:t>現  況  測  量  の  範  囲</a:t>
            </a:r>
          </a:p>
        </p:txBody>
      </p:sp>
      <p:grpSp>
        <p:nvGrpSpPr>
          <p:cNvPr id="32785" name="グループ化 1"/>
          <p:cNvGrpSpPr>
            <a:grpSpLocks/>
          </p:cNvGrpSpPr>
          <p:nvPr/>
        </p:nvGrpSpPr>
        <p:grpSpPr bwMode="auto">
          <a:xfrm>
            <a:off x="7674700" y="8310563"/>
            <a:ext cx="4738688" cy="1006475"/>
            <a:chOff x="7307580" y="8127685"/>
            <a:chExt cx="4738370" cy="1006792"/>
          </a:xfrm>
        </p:grpSpPr>
        <p:sp>
          <p:nvSpPr>
            <p:cNvPr id="24" name="Rectangle 9"/>
            <p:cNvSpPr>
              <a:spLocks noChangeArrowheads="1"/>
            </p:cNvSpPr>
            <p:nvPr/>
          </p:nvSpPr>
          <p:spPr bwMode="auto">
            <a:xfrm>
              <a:off x="8618767" y="8329360"/>
              <a:ext cx="706391" cy="200088"/>
            </a:xfrm>
            <a:prstGeom prst="rect">
              <a:avLst/>
            </a:prstGeom>
            <a:solidFill>
              <a:srgbClr val="FF0000">
                <a:alpha val="50000"/>
              </a:srgbClr>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endParaRPr kumimoji="0" lang="ja-JP" altLang="en-US" sz="1900" kern="0">
                <a:solidFill>
                  <a:srgbClr val="000000"/>
                </a:solidFill>
              </a:endParaRPr>
            </a:p>
          </p:txBody>
        </p:sp>
        <p:sp>
          <p:nvSpPr>
            <p:cNvPr id="25" name="Rectangle 10"/>
            <p:cNvSpPr>
              <a:spLocks noChangeArrowheads="1"/>
            </p:cNvSpPr>
            <p:nvPr/>
          </p:nvSpPr>
          <p:spPr bwMode="auto">
            <a:xfrm>
              <a:off x="9525169" y="8227728"/>
              <a:ext cx="2119170" cy="30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r>
                <a:rPr kumimoji="0" lang="ja-JP" altLang="en-US" sz="1900" kern="0">
                  <a:solidFill>
                    <a:srgbClr val="000000"/>
                  </a:solidFill>
                </a:rPr>
                <a:t>事業予定区間</a:t>
              </a:r>
            </a:p>
          </p:txBody>
        </p:sp>
        <p:sp>
          <p:nvSpPr>
            <p:cNvPr id="26" name="Rectangle 11"/>
            <p:cNvSpPr>
              <a:spLocks noChangeArrowheads="1"/>
            </p:cNvSpPr>
            <p:nvPr/>
          </p:nvSpPr>
          <p:spPr bwMode="auto">
            <a:xfrm>
              <a:off x="8618767" y="8734301"/>
              <a:ext cx="706391" cy="200088"/>
            </a:xfrm>
            <a:prstGeom prst="rect">
              <a:avLst/>
            </a:prstGeom>
            <a:noFill/>
            <a:ln w="25400">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endParaRPr kumimoji="0" lang="ja-JP" altLang="en-US" sz="1900" kern="0">
                <a:solidFill>
                  <a:srgbClr val="000000"/>
                </a:solidFill>
              </a:endParaRPr>
            </a:p>
          </p:txBody>
        </p:sp>
        <p:sp>
          <p:nvSpPr>
            <p:cNvPr id="27" name="Rectangle 12"/>
            <p:cNvSpPr>
              <a:spLocks noChangeArrowheads="1"/>
            </p:cNvSpPr>
            <p:nvPr/>
          </p:nvSpPr>
          <p:spPr bwMode="auto">
            <a:xfrm>
              <a:off x="9525169" y="8632669"/>
              <a:ext cx="2119170" cy="30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r>
                <a:rPr kumimoji="0" lang="ja-JP" altLang="en-US" sz="1900" kern="0">
                  <a:solidFill>
                    <a:srgbClr val="000000"/>
                  </a:solidFill>
                </a:rPr>
                <a:t>現況測量範囲</a:t>
              </a:r>
            </a:p>
          </p:txBody>
        </p:sp>
        <p:sp>
          <p:nvSpPr>
            <p:cNvPr id="28" name="Rectangle 13"/>
            <p:cNvSpPr>
              <a:spLocks noChangeArrowheads="1"/>
            </p:cNvSpPr>
            <p:nvPr/>
          </p:nvSpPr>
          <p:spPr bwMode="auto">
            <a:xfrm>
              <a:off x="7307580" y="8127685"/>
              <a:ext cx="4738370" cy="100679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endParaRPr kumimoji="0" lang="ja-JP" altLang="en-US" sz="1900" kern="0">
                <a:solidFill>
                  <a:srgbClr val="000000"/>
                </a:solidFill>
              </a:endParaRPr>
            </a:p>
          </p:txBody>
        </p:sp>
        <p:sp>
          <p:nvSpPr>
            <p:cNvPr id="29" name="Rectangle 14"/>
            <p:cNvSpPr>
              <a:spLocks noChangeArrowheads="1"/>
            </p:cNvSpPr>
            <p:nvPr/>
          </p:nvSpPr>
          <p:spPr bwMode="auto">
            <a:xfrm>
              <a:off x="7307580" y="8429405"/>
              <a:ext cx="1211182" cy="40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algn="ctr" fontAlgn="auto">
                <a:spcBef>
                  <a:spcPts val="0"/>
                </a:spcBef>
                <a:spcAft>
                  <a:spcPts val="0"/>
                </a:spcAft>
                <a:defRPr/>
              </a:pPr>
              <a:r>
                <a:rPr kumimoji="0" lang="ja-JP" altLang="en-US" sz="1900" kern="0">
                  <a:solidFill>
                    <a:srgbClr val="000000"/>
                  </a:solidFill>
                </a:rPr>
                <a:t>凡 例</a:t>
              </a:r>
            </a:p>
          </p:txBody>
        </p:sp>
      </p:grpSp>
      <p:grpSp>
        <p:nvGrpSpPr>
          <p:cNvPr id="37" name="グループ化 36"/>
          <p:cNvGrpSpPr/>
          <p:nvPr/>
        </p:nvGrpSpPr>
        <p:grpSpPr>
          <a:xfrm>
            <a:off x="197861" y="1466204"/>
            <a:ext cx="12235076" cy="6646069"/>
            <a:chOff x="352128" y="1972396"/>
            <a:chExt cx="12235076" cy="6646069"/>
          </a:xfrm>
        </p:grpSpPr>
        <p:pic>
          <p:nvPicPr>
            <p:cNvPr id="38" name="図 37" descr="計画図修正済み レイアウト1.xdw - DocuWorks Viewer"/>
            <p:cNvPicPr>
              <a:picLocks noChangeAspect="1"/>
            </p:cNvPicPr>
            <p:nvPr/>
          </p:nvPicPr>
          <p:blipFill rotWithShape="1">
            <a:blip r:embed="rId3">
              <a:extLst>
                <a:ext uri="{28A0092B-C50C-407E-A947-70E740481C1C}">
                  <a14:useLocalDpi xmlns:a14="http://schemas.microsoft.com/office/drawing/2010/main" val="0"/>
                </a:ext>
              </a:extLst>
            </a:blip>
            <a:srcRect l="2575" t="15815" r="16261" b="10217"/>
            <a:stretch/>
          </p:blipFill>
          <p:spPr>
            <a:xfrm>
              <a:off x="352128" y="1972396"/>
              <a:ext cx="12235076" cy="6646069"/>
            </a:xfrm>
            <a:prstGeom prst="rect">
              <a:avLst/>
            </a:prstGeom>
          </p:spPr>
        </p:pic>
        <p:sp>
          <p:nvSpPr>
            <p:cNvPr id="39" name="テキスト ボックス 12"/>
            <p:cNvSpPr txBox="1">
              <a:spLocks noChangeArrowheads="1"/>
            </p:cNvSpPr>
            <p:nvPr/>
          </p:nvSpPr>
          <p:spPr bwMode="auto">
            <a:xfrm>
              <a:off x="4384576" y="2159991"/>
              <a:ext cx="4557712" cy="599869"/>
            </a:xfrm>
            <a:prstGeom prst="rect">
              <a:avLst/>
            </a:prstGeom>
            <a:solidFill>
              <a:schemeClr val="bg1"/>
            </a:solidFill>
            <a:ln w="19050">
              <a:solidFill>
                <a:schemeClr val="tx1"/>
              </a:solidFill>
              <a:miter lim="800000"/>
              <a:headEnd/>
              <a:tailEnd/>
            </a:ln>
          </p:spPr>
          <p:txBody>
            <a:bodyPr lIns="91148" tIns="45574" rIns="91148" bIns="45574" anchor="ctr">
              <a:spAutoFit/>
            </a:bodyPr>
            <a:lstStyle>
              <a:lvl1pPr eaLnBrk="0" hangingPunct="0">
                <a:spcBef>
                  <a:spcPct val="20000"/>
                </a:spcBef>
                <a:buChar char="•"/>
                <a:defRPr kumimoji="1" sz="4500">
                  <a:solidFill>
                    <a:schemeClr val="tx1"/>
                  </a:solidFill>
                  <a:latin typeface="Arial" charset="0"/>
                  <a:ea typeface="ＭＳ Ｐゴシック" charset="-128"/>
                </a:defRPr>
              </a:lvl1pPr>
              <a:lvl2pPr marL="742950" indent="-285750" eaLnBrk="0" hangingPunct="0">
                <a:spcBef>
                  <a:spcPct val="20000"/>
                </a:spcBef>
                <a:buChar char="–"/>
                <a:defRPr kumimoji="1" sz="3900">
                  <a:solidFill>
                    <a:schemeClr val="tx1"/>
                  </a:solidFill>
                  <a:latin typeface="Arial" charset="0"/>
                  <a:ea typeface="ＭＳ Ｐゴシック" charset="-128"/>
                </a:defRPr>
              </a:lvl2pPr>
              <a:lvl3pPr marL="1143000" indent="-228600" eaLnBrk="0" hangingPunct="0">
                <a:spcBef>
                  <a:spcPct val="20000"/>
                </a:spcBef>
                <a:buChar char="•"/>
                <a:defRPr kumimoji="1" sz="3400">
                  <a:solidFill>
                    <a:schemeClr val="tx1"/>
                  </a:solidFill>
                  <a:latin typeface="Arial" charset="0"/>
                  <a:ea typeface="ＭＳ Ｐゴシック" charset="-128"/>
                </a:defRPr>
              </a:lvl3pPr>
              <a:lvl4pPr marL="1600200" indent="-228600" eaLnBrk="0" hangingPunct="0">
                <a:spcBef>
                  <a:spcPct val="20000"/>
                </a:spcBef>
                <a:buChar char="–"/>
                <a:defRPr kumimoji="1" sz="2800">
                  <a:solidFill>
                    <a:schemeClr val="tx1"/>
                  </a:solidFill>
                  <a:latin typeface="Arial" charset="0"/>
                  <a:ea typeface="ＭＳ Ｐゴシック" charset="-128"/>
                </a:defRPr>
              </a:lvl4pPr>
              <a:lvl5pPr marL="2057400" indent="-228600"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lgn="ctr" eaLnBrk="1" hangingPunct="1">
                <a:spcBef>
                  <a:spcPct val="0"/>
                </a:spcBef>
                <a:buFontTx/>
                <a:buNone/>
              </a:pPr>
              <a:r>
                <a:rPr lang="ja-JP" altLang="en-US" sz="3300" dirty="0"/>
                <a:t>延長 約</a:t>
              </a:r>
              <a:r>
                <a:rPr lang="en-US" altLang="ja-JP" sz="3300" dirty="0"/>
                <a:t>700m</a:t>
              </a:r>
              <a:r>
                <a:rPr lang="ja-JP" altLang="en-US" sz="3300" dirty="0"/>
                <a:t>　幅員</a:t>
              </a:r>
              <a:r>
                <a:rPr lang="en-US" altLang="ja-JP" sz="3300" dirty="0"/>
                <a:t>30m</a:t>
              </a:r>
              <a:endParaRPr lang="ja-JP" altLang="en-US" sz="3300" dirty="0"/>
            </a:p>
          </p:txBody>
        </p:sp>
        <p:sp>
          <p:nvSpPr>
            <p:cNvPr id="40" name="フリーフォーム 39"/>
            <p:cNvSpPr/>
            <p:nvPr/>
          </p:nvSpPr>
          <p:spPr bwMode="auto">
            <a:xfrm>
              <a:off x="2040541" y="3136201"/>
              <a:ext cx="8801100" cy="3924300"/>
            </a:xfrm>
            <a:custGeom>
              <a:avLst/>
              <a:gdLst>
                <a:gd name="connsiteX0" fmla="*/ 133350 w 8743950"/>
                <a:gd name="connsiteY0" fmla="*/ 0 h 3905250"/>
                <a:gd name="connsiteX1" fmla="*/ 352425 w 8743950"/>
                <a:gd name="connsiteY1" fmla="*/ 0 h 3905250"/>
                <a:gd name="connsiteX2" fmla="*/ 2581275 w 8743950"/>
                <a:gd name="connsiteY2" fmla="*/ 1276350 h 3905250"/>
                <a:gd name="connsiteX3" fmla="*/ 3200400 w 8743950"/>
                <a:gd name="connsiteY3" fmla="*/ 1628775 h 3905250"/>
                <a:gd name="connsiteX4" fmla="*/ 4495800 w 8743950"/>
                <a:gd name="connsiteY4" fmla="*/ 2362200 h 3905250"/>
                <a:gd name="connsiteX5" fmla="*/ 5095875 w 8743950"/>
                <a:gd name="connsiteY5" fmla="*/ 2571750 h 3905250"/>
                <a:gd name="connsiteX6" fmla="*/ 6772275 w 8743950"/>
                <a:gd name="connsiteY6" fmla="*/ 2857500 h 3905250"/>
                <a:gd name="connsiteX7" fmla="*/ 8467725 w 8743950"/>
                <a:gd name="connsiteY7" fmla="*/ 3476625 h 3905250"/>
                <a:gd name="connsiteX8" fmla="*/ 8743950 w 8743950"/>
                <a:gd name="connsiteY8" fmla="*/ 3657600 h 3905250"/>
                <a:gd name="connsiteX9" fmla="*/ 8667750 w 8743950"/>
                <a:gd name="connsiteY9" fmla="*/ 3905250 h 3905250"/>
                <a:gd name="connsiteX10" fmla="*/ 8296275 w 8743950"/>
                <a:gd name="connsiteY10" fmla="*/ 3886200 h 3905250"/>
                <a:gd name="connsiteX11" fmla="*/ 6810375 w 8743950"/>
                <a:gd name="connsiteY11" fmla="*/ 3324225 h 3905250"/>
                <a:gd name="connsiteX12" fmla="*/ 5019675 w 8743950"/>
                <a:gd name="connsiteY12" fmla="*/ 2981325 h 3905250"/>
                <a:gd name="connsiteX13" fmla="*/ 4438650 w 8743950"/>
                <a:gd name="connsiteY13" fmla="*/ 2809875 h 3905250"/>
                <a:gd name="connsiteX14" fmla="*/ 3657600 w 8743950"/>
                <a:gd name="connsiteY14" fmla="*/ 2409825 h 3905250"/>
                <a:gd name="connsiteX15" fmla="*/ 2876550 w 8743950"/>
                <a:gd name="connsiteY15" fmla="*/ 1933575 h 3905250"/>
                <a:gd name="connsiteX16" fmla="*/ 161925 w 8743950"/>
                <a:gd name="connsiteY16" fmla="*/ 409575 h 3905250"/>
                <a:gd name="connsiteX17" fmla="*/ 0 w 8743950"/>
                <a:gd name="connsiteY17" fmla="*/ 238125 h 3905250"/>
                <a:gd name="connsiteX18" fmla="*/ 133350 w 8743950"/>
                <a:gd name="connsiteY18" fmla="*/ 0 h 3905250"/>
                <a:gd name="connsiteX0" fmla="*/ 61912 w 8743950"/>
                <a:gd name="connsiteY0" fmla="*/ 0 h 3924300"/>
                <a:gd name="connsiteX1" fmla="*/ 352425 w 8743950"/>
                <a:gd name="connsiteY1" fmla="*/ 19050 h 3924300"/>
                <a:gd name="connsiteX2" fmla="*/ 2581275 w 8743950"/>
                <a:gd name="connsiteY2" fmla="*/ 1295400 h 3924300"/>
                <a:gd name="connsiteX3" fmla="*/ 3200400 w 8743950"/>
                <a:gd name="connsiteY3" fmla="*/ 1647825 h 3924300"/>
                <a:gd name="connsiteX4" fmla="*/ 4495800 w 8743950"/>
                <a:gd name="connsiteY4" fmla="*/ 2381250 h 3924300"/>
                <a:gd name="connsiteX5" fmla="*/ 5095875 w 8743950"/>
                <a:gd name="connsiteY5" fmla="*/ 2590800 h 3924300"/>
                <a:gd name="connsiteX6" fmla="*/ 6772275 w 8743950"/>
                <a:gd name="connsiteY6" fmla="*/ 2876550 h 3924300"/>
                <a:gd name="connsiteX7" fmla="*/ 8467725 w 8743950"/>
                <a:gd name="connsiteY7" fmla="*/ 3495675 h 3924300"/>
                <a:gd name="connsiteX8" fmla="*/ 8743950 w 8743950"/>
                <a:gd name="connsiteY8" fmla="*/ 3676650 h 3924300"/>
                <a:gd name="connsiteX9" fmla="*/ 8667750 w 8743950"/>
                <a:gd name="connsiteY9" fmla="*/ 3924300 h 3924300"/>
                <a:gd name="connsiteX10" fmla="*/ 8296275 w 8743950"/>
                <a:gd name="connsiteY10" fmla="*/ 3905250 h 3924300"/>
                <a:gd name="connsiteX11" fmla="*/ 6810375 w 8743950"/>
                <a:gd name="connsiteY11" fmla="*/ 3343275 h 3924300"/>
                <a:gd name="connsiteX12" fmla="*/ 5019675 w 8743950"/>
                <a:gd name="connsiteY12" fmla="*/ 3000375 h 3924300"/>
                <a:gd name="connsiteX13" fmla="*/ 4438650 w 8743950"/>
                <a:gd name="connsiteY13" fmla="*/ 2828925 h 3924300"/>
                <a:gd name="connsiteX14" fmla="*/ 3657600 w 8743950"/>
                <a:gd name="connsiteY14" fmla="*/ 2428875 h 3924300"/>
                <a:gd name="connsiteX15" fmla="*/ 2876550 w 8743950"/>
                <a:gd name="connsiteY15" fmla="*/ 1952625 h 3924300"/>
                <a:gd name="connsiteX16" fmla="*/ 161925 w 8743950"/>
                <a:gd name="connsiteY16" fmla="*/ 428625 h 3924300"/>
                <a:gd name="connsiteX17" fmla="*/ 0 w 8743950"/>
                <a:gd name="connsiteY17" fmla="*/ 257175 h 3924300"/>
                <a:gd name="connsiteX18" fmla="*/ 61912 w 8743950"/>
                <a:gd name="connsiteY18" fmla="*/ 0 h 3924300"/>
                <a:gd name="connsiteX0" fmla="*/ 119062 w 8801100"/>
                <a:gd name="connsiteY0" fmla="*/ 0 h 3924300"/>
                <a:gd name="connsiteX1" fmla="*/ 409575 w 8801100"/>
                <a:gd name="connsiteY1" fmla="*/ 19050 h 3924300"/>
                <a:gd name="connsiteX2" fmla="*/ 2638425 w 8801100"/>
                <a:gd name="connsiteY2" fmla="*/ 1295400 h 3924300"/>
                <a:gd name="connsiteX3" fmla="*/ 3257550 w 8801100"/>
                <a:gd name="connsiteY3" fmla="*/ 1647825 h 3924300"/>
                <a:gd name="connsiteX4" fmla="*/ 4552950 w 8801100"/>
                <a:gd name="connsiteY4" fmla="*/ 2381250 h 3924300"/>
                <a:gd name="connsiteX5" fmla="*/ 5153025 w 8801100"/>
                <a:gd name="connsiteY5" fmla="*/ 2590800 h 3924300"/>
                <a:gd name="connsiteX6" fmla="*/ 6829425 w 8801100"/>
                <a:gd name="connsiteY6" fmla="*/ 2876550 h 3924300"/>
                <a:gd name="connsiteX7" fmla="*/ 8524875 w 8801100"/>
                <a:gd name="connsiteY7" fmla="*/ 3495675 h 3924300"/>
                <a:gd name="connsiteX8" fmla="*/ 8801100 w 8801100"/>
                <a:gd name="connsiteY8" fmla="*/ 3676650 h 3924300"/>
                <a:gd name="connsiteX9" fmla="*/ 8724900 w 8801100"/>
                <a:gd name="connsiteY9" fmla="*/ 3924300 h 3924300"/>
                <a:gd name="connsiteX10" fmla="*/ 8353425 w 8801100"/>
                <a:gd name="connsiteY10" fmla="*/ 3905250 h 3924300"/>
                <a:gd name="connsiteX11" fmla="*/ 6867525 w 8801100"/>
                <a:gd name="connsiteY11" fmla="*/ 3343275 h 3924300"/>
                <a:gd name="connsiteX12" fmla="*/ 5076825 w 8801100"/>
                <a:gd name="connsiteY12" fmla="*/ 3000375 h 3924300"/>
                <a:gd name="connsiteX13" fmla="*/ 4495800 w 8801100"/>
                <a:gd name="connsiteY13" fmla="*/ 2828925 h 3924300"/>
                <a:gd name="connsiteX14" fmla="*/ 3714750 w 8801100"/>
                <a:gd name="connsiteY14" fmla="*/ 2428875 h 3924300"/>
                <a:gd name="connsiteX15" fmla="*/ 2933700 w 8801100"/>
                <a:gd name="connsiteY15" fmla="*/ 1952625 h 3924300"/>
                <a:gd name="connsiteX16" fmla="*/ 219075 w 8801100"/>
                <a:gd name="connsiteY16" fmla="*/ 428625 h 3924300"/>
                <a:gd name="connsiteX17" fmla="*/ 0 w 8801100"/>
                <a:gd name="connsiteY17" fmla="*/ 219075 h 3924300"/>
                <a:gd name="connsiteX18" fmla="*/ 119062 w 8801100"/>
                <a:gd name="connsiteY18" fmla="*/ 0 h 3924300"/>
                <a:gd name="connsiteX0" fmla="*/ 85724 w 8801100"/>
                <a:gd name="connsiteY0" fmla="*/ 0 h 3929063"/>
                <a:gd name="connsiteX1" fmla="*/ 409575 w 8801100"/>
                <a:gd name="connsiteY1" fmla="*/ 23813 h 3929063"/>
                <a:gd name="connsiteX2" fmla="*/ 2638425 w 8801100"/>
                <a:gd name="connsiteY2" fmla="*/ 1300163 h 3929063"/>
                <a:gd name="connsiteX3" fmla="*/ 3257550 w 8801100"/>
                <a:gd name="connsiteY3" fmla="*/ 1652588 h 3929063"/>
                <a:gd name="connsiteX4" fmla="*/ 4552950 w 8801100"/>
                <a:gd name="connsiteY4" fmla="*/ 2386013 h 3929063"/>
                <a:gd name="connsiteX5" fmla="*/ 5153025 w 8801100"/>
                <a:gd name="connsiteY5" fmla="*/ 2595563 h 3929063"/>
                <a:gd name="connsiteX6" fmla="*/ 6829425 w 8801100"/>
                <a:gd name="connsiteY6" fmla="*/ 2881313 h 3929063"/>
                <a:gd name="connsiteX7" fmla="*/ 8524875 w 8801100"/>
                <a:gd name="connsiteY7" fmla="*/ 3500438 h 3929063"/>
                <a:gd name="connsiteX8" fmla="*/ 8801100 w 8801100"/>
                <a:gd name="connsiteY8" fmla="*/ 3681413 h 3929063"/>
                <a:gd name="connsiteX9" fmla="*/ 8724900 w 8801100"/>
                <a:gd name="connsiteY9" fmla="*/ 3929063 h 3929063"/>
                <a:gd name="connsiteX10" fmla="*/ 8353425 w 8801100"/>
                <a:gd name="connsiteY10" fmla="*/ 3910013 h 3929063"/>
                <a:gd name="connsiteX11" fmla="*/ 6867525 w 8801100"/>
                <a:gd name="connsiteY11" fmla="*/ 3348038 h 3929063"/>
                <a:gd name="connsiteX12" fmla="*/ 5076825 w 8801100"/>
                <a:gd name="connsiteY12" fmla="*/ 3005138 h 3929063"/>
                <a:gd name="connsiteX13" fmla="*/ 4495800 w 8801100"/>
                <a:gd name="connsiteY13" fmla="*/ 2833688 h 3929063"/>
                <a:gd name="connsiteX14" fmla="*/ 3714750 w 8801100"/>
                <a:gd name="connsiteY14" fmla="*/ 2433638 h 3929063"/>
                <a:gd name="connsiteX15" fmla="*/ 2933700 w 8801100"/>
                <a:gd name="connsiteY15" fmla="*/ 1957388 h 3929063"/>
                <a:gd name="connsiteX16" fmla="*/ 219075 w 8801100"/>
                <a:gd name="connsiteY16" fmla="*/ 433388 h 3929063"/>
                <a:gd name="connsiteX17" fmla="*/ 0 w 8801100"/>
                <a:gd name="connsiteY17" fmla="*/ 223838 h 3929063"/>
                <a:gd name="connsiteX18" fmla="*/ 85724 w 8801100"/>
                <a:gd name="connsiteY18" fmla="*/ 0 h 3929063"/>
                <a:gd name="connsiteX0" fmla="*/ 100011 w 8801100"/>
                <a:gd name="connsiteY0" fmla="*/ 0 h 3924300"/>
                <a:gd name="connsiteX1" fmla="*/ 409575 w 8801100"/>
                <a:gd name="connsiteY1" fmla="*/ 19050 h 3924300"/>
                <a:gd name="connsiteX2" fmla="*/ 2638425 w 8801100"/>
                <a:gd name="connsiteY2" fmla="*/ 1295400 h 3924300"/>
                <a:gd name="connsiteX3" fmla="*/ 3257550 w 8801100"/>
                <a:gd name="connsiteY3" fmla="*/ 1647825 h 3924300"/>
                <a:gd name="connsiteX4" fmla="*/ 4552950 w 8801100"/>
                <a:gd name="connsiteY4" fmla="*/ 2381250 h 3924300"/>
                <a:gd name="connsiteX5" fmla="*/ 5153025 w 8801100"/>
                <a:gd name="connsiteY5" fmla="*/ 2590800 h 3924300"/>
                <a:gd name="connsiteX6" fmla="*/ 6829425 w 8801100"/>
                <a:gd name="connsiteY6" fmla="*/ 2876550 h 3924300"/>
                <a:gd name="connsiteX7" fmla="*/ 8524875 w 8801100"/>
                <a:gd name="connsiteY7" fmla="*/ 3495675 h 3924300"/>
                <a:gd name="connsiteX8" fmla="*/ 8801100 w 8801100"/>
                <a:gd name="connsiteY8" fmla="*/ 3676650 h 3924300"/>
                <a:gd name="connsiteX9" fmla="*/ 8724900 w 8801100"/>
                <a:gd name="connsiteY9" fmla="*/ 3924300 h 3924300"/>
                <a:gd name="connsiteX10" fmla="*/ 8353425 w 8801100"/>
                <a:gd name="connsiteY10" fmla="*/ 3905250 h 3924300"/>
                <a:gd name="connsiteX11" fmla="*/ 6867525 w 8801100"/>
                <a:gd name="connsiteY11" fmla="*/ 3343275 h 3924300"/>
                <a:gd name="connsiteX12" fmla="*/ 5076825 w 8801100"/>
                <a:gd name="connsiteY12" fmla="*/ 3000375 h 3924300"/>
                <a:gd name="connsiteX13" fmla="*/ 4495800 w 8801100"/>
                <a:gd name="connsiteY13" fmla="*/ 2828925 h 3924300"/>
                <a:gd name="connsiteX14" fmla="*/ 3714750 w 8801100"/>
                <a:gd name="connsiteY14" fmla="*/ 2428875 h 3924300"/>
                <a:gd name="connsiteX15" fmla="*/ 2933700 w 8801100"/>
                <a:gd name="connsiteY15" fmla="*/ 1952625 h 3924300"/>
                <a:gd name="connsiteX16" fmla="*/ 219075 w 8801100"/>
                <a:gd name="connsiteY16" fmla="*/ 428625 h 3924300"/>
                <a:gd name="connsiteX17" fmla="*/ 0 w 8801100"/>
                <a:gd name="connsiteY17" fmla="*/ 219075 h 3924300"/>
                <a:gd name="connsiteX18" fmla="*/ 100011 w 8801100"/>
                <a:gd name="connsiteY18" fmla="*/ 0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01100" h="3924300">
                  <a:moveTo>
                    <a:pt x="100011" y="0"/>
                  </a:moveTo>
                  <a:lnTo>
                    <a:pt x="409575" y="19050"/>
                  </a:lnTo>
                  <a:lnTo>
                    <a:pt x="2638425" y="1295400"/>
                  </a:lnTo>
                  <a:lnTo>
                    <a:pt x="3257550" y="1647825"/>
                  </a:lnTo>
                  <a:lnTo>
                    <a:pt x="4552950" y="2381250"/>
                  </a:lnTo>
                  <a:lnTo>
                    <a:pt x="5153025" y="2590800"/>
                  </a:lnTo>
                  <a:lnTo>
                    <a:pt x="6829425" y="2876550"/>
                  </a:lnTo>
                  <a:lnTo>
                    <a:pt x="8524875" y="3495675"/>
                  </a:lnTo>
                  <a:lnTo>
                    <a:pt x="8801100" y="3676650"/>
                  </a:lnTo>
                  <a:lnTo>
                    <a:pt x="8724900" y="3924300"/>
                  </a:lnTo>
                  <a:lnTo>
                    <a:pt x="8353425" y="3905250"/>
                  </a:lnTo>
                  <a:lnTo>
                    <a:pt x="6867525" y="3343275"/>
                  </a:lnTo>
                  <a:lnTo>
                    <a:pt x="5076825" y="3000375"/>
                  </a:lnTo>
                  <a:lnTo>
                    <a:pt x="4495800" y="2828925"/>
                  </a:lnTo>
                  <a:lnTo>
                    <a:pt x="3714750" y="2428875"/>
                  </a:lnTo>
                  <a:lnTo>
                    <a:pt x="2933700" y="1952625"/>
                  </a:lnTo>
                  <a:lnTo>
                    <a:pt x="219075" y="428625"/>
                  </a:lnTo>
                  <a:lnTo>
                    <a:pt x="0" y="219075"/>
                  </a:lnTo>
                  <a:lnTo>
                    <a:pt x="100011" y="0"/>
                  </a:lnTo>
                  <a:close/>
                </a:path>
              </a:pathLst>
            </a:custGeom>
            <a:solidFill>
              <a:srgbClr val="FF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279366"/>
              <a:endParaRPr lang="ja-JP" altLang="en-US">
                <a:ea typeface="ＭＳ Ｐゴシック" pitchFamily="50" charset="-128"/>
              </a:endParaRPr>
            </a:p>
          </p:txBody>
        </p:sp>
        <p:sp>
          <p:nvSpPr>
            <p:cNvPr id="41" name="テキスト ボックス 40"/>
            <p:cNvSpPr txBox="1"/>
            <p:nvPr/>
          </p:nvSpPr>
          <p:spPr>
            <a:xfrm>
              <a:off x="7125819" y="3536795"/>
              <a:ext cx="492443" cy="975773"/>
            </a:xfrm>
            <a:prstGeom prst="rect">
              <a:avLst/>
            </a:prstGeom>
            <a:solidFill>
              <a:schemeClr val="bg1"/>
            </a:solidFill>
            <a:ln>
              <a:solidFill>
                <a:schemeClr val="tx1"/>
              </a:solidFill>
            </a:ln>
          </p:spPr>
          <p:txBody>
            <a:bodyPr vert="eaVert" wrap="square" rtlCol="0">
              <a:spAutoFit/>
            </a:bodyPr>
            <a:lstStyle/>
            <a:p>
              <a:pPr algn="ctr"/>
              <a:r>
                <a:rPr lang="ja-JP" altLang="en-US" sz="2000" b="1" dirty="0"/>
                <a:t>十条駅</a:t>
              </a:r>
            </a:p>
          </p:txBody>
        </p:sp>
        <p:sp>
          <p:nvSpPr>
            <p:cNvPr id="42" name="テキスト ボックス 41"/>
            <p:cNvSpPr txBox="1"/>
            <p:nvPr/>
          </p:nvSpPr>
          <p:spPr>
            <a:xfrm>
              <a:off x="2031061" y="6096744"/>
              <a:ext cx="2795814" cy="384721"/>
            </a:xfrm>
            <a:prstGeom prst="rect">
              <a:avLst/>
            </a:prstGeom>
            <a:solidFill>
              <a:schemeClr val="bg1"/>
            </a:solidFill>
            <a:ln>
              <a:solidFill>
                <a:schemeClr val="tx1"/>
              </a:solidFill>
            </a:ln>
          </p:spPr>
          <p:txBody>
            <a:bodyPr wrap="square" rtlCol="0">
              <a:spAutoFit/>
            </a:bodyPr>
            <a:lstStyle/>
            <a:p>
              <a:r>
                <a:rPr lang="ja-JP" altLang="en-US" sz="1900" b="1" dirty="0"/>
                <a:t>北区立王子第五小学校</a:t>
              </a:r>
            </a:p>
          </p:txBody>
        </p:sp>
        <p:sp>
          <p:nvSpPr>
            <p:cNvPr id="43" name="テキスト ボックス 42"/>
            <p:cNvSpPr txBox="1"/>
            <p:nvPr/>
          </p:nvSpPr>
          <p:spPr>
            <a:xfrm rot="1254667">
              <a:off x="10913303" y="7494775"/>
              <a:ext cx="1489194" cy="384721"/>
            </a:xfrm>
            <a:prstGeom prst="rect">
              <a:avLst/>
            </a:prstGeom>
            <a:solidFill>
              <a:schemeClr val="bg1"/>
            </a:solidFill>
            <a:ln>
              <a:solidFill>
                <a:schemeClr val="tx1"/>
              </a:solidFill>
            </a:ln>
          </p:spPr>
          <p:txBody>
            <a:bodyPr wrap="square" rtlCol="0">
              <a:spAutoFit/>
            </a:bodyPr>
            <a:lstStyle/>
            <a:p>
              <a:r>
                <a:rPr lang="ja-JP" altLang="en-US" sz="1900" b="1" dirty="0"/>
                <a:t>至　王子駅</a:t>
              </a:r>
            </a:p>
          </p:txBody>
        </p:sp>
        <p:sp>
          <p:nvSpPr>
            <p:cNvPr id="44" name="テキスト ボックス 43"/>
            <p:cNvSpPr txBox="1"/>
            <p:nvPr/>
          </p:nvSpPr>
          <p:spPr>
            <a:xfrm rot="1410537">
              <a:off x="393888" y="3165180"/>
              <a:ext cx="1542606" cy="384721"/>
            </a:xfrm>
            <a:prstGeom prst="rect">
              <a:avLst/>
            </a:prstGeom>
            <a:solidFill>
              <a:schemeClr val="bg1"/>
            </a:solidFill>
            <a:ln>
              <a:solidFill>
                <a:schemeClr val="tx1"/>
              </a:solidFill>
            </a:ln>
          </p:spPr>
          <p:txBody>
            <a:bodyPr wrap="square" rtlCol="0">
              <a:spAutoFit/>
            </a:bodyPr>
            <a:lstStyle/>
            <a:p>
              <a:r>
                <a:rPr lang="ja-JP" altLang="en-US" sz="1900" b="1" dirty="0"/>
                <a:t>至　環七通り</a:t>
              </a:r>
            </a:p>
          </p:txBody>
        </p:sp>
      </p:grpSp>
      <p:grpSp>
        <p:nvGrpSpPr>
          <p:cNvPr id="32781" name="Group 17"/>
          <p:cNvGrpSpPr>
            <a:grpSpLocks/>
          </p:cNvGrpSpPr>
          <p:nvPr/>
        </p:nvGrpSpPr>
        <p:grpSpPr bwMode="auto">
          <a:xfrm>
            <a:off x="11472500" y="1466203"/>
            <a:ext cx="960437" cy="898525"/>
            <a:chOff x="258" y="816"/>
            <a:chExt cx="432" cy="404"/>
          </a:xfrm>
        </p:grpSpPr>
        <p:sp>
          <p:nvSpPr>
            <p:cNvPr id="17" name="AutoShape 18"/>
            <p:cNvSpPr>
              <a:spLocks noChangeArrowheads="1"/>
            </p:cNvSpPr>
            <p:nvPr/>
          </p:nvSpPr>
          <p:spPr bwMode="auto">
            <a:xfrm>
              <a:off x="258" y="816"/>
              <a:ext cx="432" cy="404"/>
            </a:xfrm>
            <a:prstGeom prst="roundRect">
              <a:avLst>
                <a:gd name="adj" fmla="val 8162"/>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18" name="AutoShape 19"/>
            <p:cNvSpPr>
              <a:spLocks noChangeArrowheads="1"/>
            </p:cNvSpPr>
            <p:nvPr/>
          </p:nvSpPr>
          <p:spPr bwMode="auto">
            <a:xfrm>
              <a:off x="276" y="833"/>
              <a:ext cx="396" cy="371"/>
            </a:xfrm>
            <a:prstGeom prst="roundRect">
              <a:avLst>
                <a:gd name="adj" fmla="val 8162"/>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19" name="Oval 20"/>
            <p:cNvSpPr>
              <a:spLocks noChangeArrowheads="1"/>
            </p:cNvSpPr>
            <p:nvPr/>
          </p:nvSpPr>
          <p:spPr bwMode="auto">
            <a:xfrm>
              <a:off x="298" y="853"/>
              <a:ext cx="357" cy="334"/>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20" name="AutoShape 21"/>
            <p:cNvSpPr>
              <a:spLocks noChangeArrowheads="1"/>
            </p:cNvSpPr>
            <p:nvPr/>
          </p:nvSpPr>
          <p:spPr bwMode="auto">
            <a:xfrm>
              <a:off x="403" y="849"/>
              <a:ext cx="142" cy="314"/>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kumimoji="0" lang="ja-JP" altLang="en-US" sz="1900" kern="0">
                <a:solidFill>
                  <a:srgbClr val="000000"/>
                </a:solidFill>
              </a:endParaRPr>
            </a:p>
          </p:txBody>
        </p:sp>
        <p:sp>
          <p:nvSpPr>
            <p:cNvPr id="21" name="Text Box 22"/>
            <p:cNvSpPr txBox="1">
              <a:spLocks noChangeArrowheads="1"/>
            </p:cNvSpPr>
            <p:nvPr/>
          </p:nvSpPr>
          <p:spPr bwMode="auto">
            <a:xfrm>
              <a:off x="474" y="840"/>
              <a:ext cx="11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1279525">
                <a:defRPr kumimoji="1">
                  <a:solidFill>
                    <a:schemeClr val="tx1"/>
                  </a:solidFill>
                  <a:latin typeface="Arial" charset="0"/>
                  <a:ea typeface="ＭＳ Ｐゴシック" charset="-128"/>
                </a:defRPr>
              </a:lvl1pPr>
              <a:lvl2pPr defTabSz="1279525">
                <a:defRPr kumimoji="1">
                  <a:solidFill>
                    <a:schemeClr val="tx1"/>
                  </a:solidFill>
                  <a:latin typeface="Arial" charset="0"/>
                  <a:ea typeface="ＭＳ Ｐゴシック" charset="-128"/>
                </a:defRPr>
              </a:lvl2pPr>
              <a:lvl3pPr defTabSz="1279525">
                <a:defRPr kumimoji="1">
                  <a:solidFill>
                    <a:schemeClr val="tx1"/>
                  </a:solidFill>
                  <a:latin typeface="Arial" charset="0"/>
                  <a:ea typeface="ＭＳ Ｐゴシック" charset="-128"/>
                </a:defRPr>
              </a:lvl3pPr>
              <a:lvl4pPr defTabSz="1279525">
                <a:defRPr kumimoji="1">
                  <a:solidFill>
                    <a:schemeClr val="tx1"/>
                  </a:solidFill>
                  <a:latin typeface="Arial" charset="0"/>
                  <a:ea typeface="ＭＳ Ｐゴシック" charset="-128"/>
                </a:defRPr>
              </a:lvl4pPr>
              <a:lvl5pPr defTabSz="1279525">
                <a:defRPr kumimoji="1">
                  <a:solidFill>
                    <a:schemeClr val="tx1"/>
                  </a:solidFill>
                  <a:latin typeface="Arial" charset="0"/>
                  <a:ea typeface="ＭＳ Ｐゴシック" charset="-128"/>
                </a:defRPr>
              </a:lvl5pPr>
              <a:lvl6pPr defTabSz="1279525" fontAlgn="base">
                <a:spcBef>
                  <a:spcPct val="0"/>
                </a:spcBef>
                <a:spcAft>
                  <a:spcPct val="0"/>
                </a:spcAft>
                <a:defRPr kumimoji="1">
                  <a:solidFill>
                    <a:schemeClr val="tx1"/>
                  </a:solidFill>
                  <a:latin typeface="Arial" charset="0"/>
                  <a:ea typeface="ＭＳ Ｐゴシック" charset="-128"/>
                </a:defRPr>
              </a:lvl6pPr>
              <a:lvl7pPr defTabSz="1279525" fontAlgn="base">
                <a:spcBef>
                  <a:spcPct val="0"/>
                </a:spcBef>
                <a:spcAft>
                  <a:spcPct val="0"/>
                </a:spcAft>
                <a:defRPr kumimoji="1">
                  <a:solidFill>
                    <a:schemeClr val="tx1"/>
                  </a:solidFill>
                  <a:latin typeface="Arial" charset="0"/>
                  <a:ea typeface="ＭＳ Ｐゴシック" charset="-128"/>
                </a:defRPr>
              </a:lvl7pPr>
              <a:lvl8pPr defTabSz="1279525" fontAlgn="base">
                <a:spcBef>
                  <a:spcPct val="0"/>
                </a:spcBef>
                <a:spcAft>
                  <a:spcPct val="0"/>
                </a:spcAft>
                <a:defRPr kumimoji="1">
                  <a:solidFill>
                    <a:schemeClr val="tx1"/>
                  </a:solidFill>
                  <a:latin typeface="Arial" charset="0"/>
                  <a:ea typeface="ＭＳ Ｐゴシック" charset="-128"/>
                </a:defRPr>
              </a:lvl8pPr>
              <a:lvl9pPr defTabSz="1279525" fontAlgn="base">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en-US" altLang="ja-JP" sz="1400" b="1" kern="0" dirty="0">
                  <a:solidFill>
                    <a:srgbClr val="FFFFFF"/>
                  </a:solidFill>
                  <a:latin typeface="HG丸ｺﾞｼｯｸM-PRO" pitchFamily="50" charset="-128"/>
                  <a:ea typeface="HG丸ｺﾞｼｯｸM-PRO" pitchFamily="50" charset="-128"/>
                </a:rPr>
                <a:t>N</a:t>
              </a:r>
            </a:p>
          </p:txBody>
        </p:sp>
      </p:grpSp>
      <p:sp>
        <p:nvSpPr>
          <p:cNvPr id="8" name="フリーフォーム 7"/>
          <p:cNvSpPr/>
          <p:nvPr/>
        </p:nvSpPr>
        <p:spPr bwMode="auto">
          <a:xfrm>
            <a:off x="1320800" y="2133600"/>
            <a:ext cx="10204450" cy="5067300"/>
          </a:xfrm>
          <a:custGeom>
            <a:avLst/>
            <a:gdLst>
              <a:gd name="connsiteX0" fmla="*/ 362857 w 10261600"/>
              <a:gd name="connsiteY0" fmla="*/ 0 h 5283200"/>
              <a:gd name="connsiteX1" fmla="*/ 0 w 10261600"/>
              <a:gd name="connsiteY1" fmla="*/ 928914 h 5283200"/>
              <a:gd name="connsiteX2" fmla="*/ 551543 w 10261600"/>
              <a:gd name="connsiteY2" fmla="*/ 1378857 h 5283200"/>
              <a:gd name="connsiteX3" fmla="*/ 4804229 w 10261600"/>
              <a:gd name="connsiteY3" fmla="*/ 3875314 h 5283200"/>
              <a:gd name="connsiteX4" fmla="*/ 7170057 w 10261600"/>
              <a:gd name="connsiteY4" fmla="*/ 4368800 h 5283200"/>
              <a:gd name="connsiteX5" fmla="*/ 9724571 w 10261600"/>
              <a:gd name="connsiteY5" fmla="*/ 5283200 h 5283200"/>
              <a:gd name="connsiteX6" fmla="*/ 10261600 w 10261600"/>
              <a:gd name="connsiteY6" fmla="*/ 3947886 h 5283200"/>
              <a:gd name="connsiteX7" fmla="*/ 9318171 w 10261600"/>
              <a:gd name="connsiteY7" fmla="*/ 3556000 h 5283200"/>
              <a:gd name="connsiteX8" fmla="*/ 7590971 w 10261600"/>
              <a:gd name="connsiteY8" fmla="*/ 2757714 h 5283200"/>
              <a:gd name="connsiteX9" fmla="*/ 5588000 w 10261600"/>
              <a:gd name="connsiteY9" fmla="*/ 2438400 h 5283200"/>
              <a:gd name="connsiteX10" fmla="*/ 1103086 w 10261600"/>
              <a:gd name="connsiteY10" fmla="*/ 43543 h 5283200"/>
              <a:gd name="connsiteX11" fmla="*/ 362857 w 10261600"/>
              <a:gd name="connsiteY11" fmla="*/ 0 h 5283200"/>
              <a:gd name="connsiteX0" fmla="*/ 362857 w 10204450"/>
              <a:gd name="connsiteY0" fmla="*/ 0 h 5283200"/>
              <a:gd name="connsiteX1" fmla="*/ 0 w 10204450"/>
              <a:gd name="connsiteY1" fmla="*/ 928914 h 5283200"/>
              <a:gd name="connsiteX2" fmla="*/ 551543 w 10204450"/>
              <a:gd name="connsiteY2" fmla="*/ 1378857 h 5283200"/>
              <a:gd name="connsiteX3" fmla="*/ 4804229 w 10204450"/>
              <a:gd name="connsiteY3" fmla="*/ 3875314 h 5283200"/>
              <a:gd name="connsiteX4" fmla="*/ 7170057 w 10204450"/>
              <a:gd name="connsiteY4" fmla="*/ 4368800 h 5283200"/>
              <a:gd name="connsiteX5" fmla="*/ 9724571 w 10204450"/>
              <a:gd name="connsiteY5" fmla="*/ 5283200 h 5283200"/>
              <a:gd name="connsiteX6" fmla="*/ 10204450 w 10204450"/>
              <a:gd name="connsiteY6" fmla="*/ 4195536 h 5283200"/>
              <a:gd name="connsiteX7" fmla="*/ 9318171 w 10204450"/>
              <a:gd name="connsiteY7" fmla="*/ 3556000 h 5283200"/>
              <a:gd name="connsiteX8" fmla="*/ 7590971 w 10204450"/>
              <a:gd name="connsiteY8" fmla="*/ 2757714 h 5283200"/>
              <a:gd name="connsiteX9" fmla="*/ 5588000 w 10204450"/>
              <a:gd name="connsiteY9" fmla="*/ 2438400 h 5283200"/>
              <a:gd name="connsiteX10" fmla="*/ 1103086 w 10204450"/>
              <a:gd name="connsiteY10" fmla="*/ 43543 h 5283200"/>
              <a:gd name="connsiteX11" fmla="*/ 362857 w 10204450"/>
              <a:gd name="connsiteY11" fmla="*/ 0 h 5283200"/>
              <a:gd name="connsiteX0" fmla="*/ 362857 w 10204450"/>
              <a:gd name="connsiteY0" fmla="*/ 0 h 5283200"/>
              <a:gd name="connsiteX1" fmla="*/ 0 w 10204450"/>
              <a:gd name="connsiteY1" fmla="*/ 928914 h 5283200"/>
              <a:gd name="connsiteX2" fmla="*/ 551543 w 10204450"/>
              <a:gd name="connsiteY2" fmla="*/ 1378857 h 5283200"/>
              <a:gd name="connsiteX3" fmla="*/ 4804229 w 10204450"/>
              <a:gd name="connsiteY3" fmla="*/ 3875314 h 5283200"/>
              <a:gd name="connsiteX4" fmla="*/ 7170057 w 10204450"/>
              <a:gd name="connsiteY4" fmla="*/ 4368800 h 5283200"/>
              <a:gd name="connsiteX5" fmla="*/ 9042400 w 10204450"/>
              <a:gd name="connsiteY5" fmla="*/ 4991100 h 5283200"/>
              <a:gd name="connsiteX6" fmla="*/ 9724571 w 10204450"/>
              <a:gd name="connsiteY6" fmla="*/ 5283200 h 5283200"/>
              <a:gd name="connsiteX7" fmla="*/ 10204450 w 10204450"/>
              <a:gd name="connsiteY7" fmla="*/ 4195536 h 5283200"/>
              <a:gd name="connsiteX8" fmla="*/ 9318171 w 10204450"/>
              <a:gd name="connsiteY8" fmla="*/ 3556000 h 5283200"/>
              <a:gd name="connsiteX9" fmla="*/ 7590971 w 10204450"/>
              <a:gd name="connsiteY9" fmla="*/ 2757714 h 5283200"/>
              <a:gd name="connsiteX10" fmla="*/ 5588000 w 10204450"/>
              <a:gd name="connsiteY10" fmla="*/ 2438400 h 5283200"/>
              <a:gd name="connsiteX11" fmla="*/ 1103086 w 10204450"/>
              <a:gd name="connsiteY11" fmla="*/ 43543 h 5283200"/>
              <a:gd name="connsiteX12" fmla="*/ 362857 w 10204450"/>
              <a:gd name="connsiteY12" fmla="*/ 0 h 5283200"/>
              <a:gd name="connsiteX0" fmla="*/ 362857 w 10204450"/>
              <a:gd name="connsiteY0" fmla="*/ 0 h 5283200"/>
              <a:gd name="connsiteX1" fmla="*/ 0 w 10204450"/>
              <a:gd name="connsiteY1" fmla="*/ 928914 h 5283200"/>
              <a:gd name="connsiteX2" fmla="*/ 551543 w 10204450"/>
              <a:gd name="connsiteY2" fmla="*/ 1378857 h 5283200"/>
              <a:gd name="connsiteX3" fmla="*/ 4804229 w 10204450"/>
              <a:gd name="connsiteY3" fmla="*/ 3875314 h 5283200"/>
              <a:gd name="connsiteX4" fmla="*/ 7170057 w 10204450"/>
              <a:gd name="connsiteY4" fmla="*/ 4368800 h 5283200"/>
              <a:gd name="connsiteX5" fmla="*/ 8832850 w 10204450"/>
              <a:gd name="connsiteY5" fmla="*/ 4953000 h 5283200"/>
              <a:gd name="connsiteX6" fmla="*/ 9724571 w 10204450"/>
              <a:gd name="connsiteY6" fmla="*/ 5283200 h 5283200"/>
              <a:gd name="connsiteX7" fmla="*/ 10204450 w 10204450"/>
              <a:gd name="connsiteY7" fmla="*/ 4195536 h 5283200"/>
              <a:gd name="connsiteX8" fmla="*/ 9318171 w 10204450"/>
              <a:gd name="connsiteY8" fmla="*/ 3556000 h 5283200"/>
              <a:gd name="connsiteX9" fmla="*/ 7590971 w 10204450"/>
              <a:gd name="connsiteY9" fmla="*/ 2757714 h 5283200"/>
              <a:gd name="connsiteX10" fmla="*/ 5588000 w 10204450"/>
              <a:gd name="connsiteY10" fmla="*/ 2438400 h 5283200"/>
              <a:gd name="connsiteX11" fmla="*/ 1103086 w 10204450"/>
              <a:gd name="connsiteY11" fmla="*/ 43543 h 5283200"/>
              <a:gd name="connsiteX12" fmla="*/ 362857 w 10204450"/>
              <a:gd name="connsiteY12" fmla="*/ 0 h 5283200"/>
              <a:gd name="connsiteX0" fmla="*/ 362857 w 10204450"/>
              <a:gd name="connsiteY0" fmla="*/ 0 h 5283200"/>
              <a:gd name="connsiteX1" fmla="*/ 0 w 10204450"/>
              <a:gd name="connsiteY1" fmla="*/ 928914 h 5283200"/>
              <a:gd name="connsiteX2" fmla="*/ 551543 w 10204450"/>
              <a:gd name="connsiteY2" fmla="*/ 1378857 h 5283200"/>
              <a:gd name="connsiteX3" fmla="*/ 4804229 w 10204450"/>
              <a:gd name="connsiteY3" fmla="*/ 3875314 h 5283200"/>
              <a:gd name="connsiteX4" fmla="*/ 7170057 w 10204450"/>
              <a:gd name="connsiteY4" fmla="*/ 4368800 h 5283200"/>
              <a:gd name="connsiteX5" fmla="*/ 8832850 w 10204450"/>
              <a:gd name="connsiteY5" fmla="*/ 4953000 h 5283200"/>
              <a:gd name="connsiteX6" fmla="*/ 9766300 w 10204450"/>
              <a:gd name="connsiteY6" fmla="*/ 4991100 h 5283200"/>
              <a:gd name="connsiteX7" fmla="*/ 9724571 w 10204450"/>
              <a:gd name="connsiteY7" fmla="*/ 5283200 h 5283200"/>
              <a:gd name="connsiteX8" fmla="*/ 10204450 w 10204450"/>
              <a:gd name="connsiteY8" fmla="*/ 4195536 h 5283200"/>
              <a:gd name="connsiteX9" fmla="*/ 9318171 w 10204450"/>
              <a:gd name="connsiteY9" fmla="*/ 3556000 h 5283200"/>
              <a:gd name="connsiteX10" fmla="*/ 7590971 w 10204450"/>
              <a:gd name="connsiteY10" fmla="*/ 2757714 h 5283200"/>
              <a:gd name="connsiteX11" fmla="*/ 5588000 w 10204450"/>
              <a:gd name="connsiteY11" fmla="*/ 2438400 h 5283200"/>
              <a:gd name="connsiteX12" fmla="*/ 1103086 w 10204450"/>
              <a:gd name="connsiteY12" fmla="*/ 43543 h 5283200"/>
              <a:gd name="connsiteX13" fmla="*/ 362857 w 10204450"/>
              <a:gd name="connsiteY13" fmla="*/ 0 h 5283200"/>
              <a:gd name="connsiteX0" fmla="*/ 362857 w 10204450"/>
              <a:gd name="connsiteY0" fmla="*/ 0 h 4991100"/>
              <a:gd name="connsiteX1" fmla="*/ 0 w 10204450"/>
              <a:gd name="connsiteY1" fmla="*/ 928914 h 4991100"/>
              <a:gd name="connsiteX2" fmla="*/ 551543 w 10204450"/>
              <a:gd name="connsiteY2" fmla="*/ 1378857 h 4991100"/>
              <a:gd name="connsiteX3" fmla="*/ 4804229 w 10204450"/>
              <a:gd name="connsiteY3" fmla="*/ 3875314 h 4991100"/>
              <a:gd name="connsiteX4" fmla="*/ 7170057 w 10204450"/>
              <a:gd name="connsiteY4" fmla="*/ 4368800 h 4991100"/>
              <a:gd name="connsiteX5" fmla="*/ 8832850 w 10204450"/>
              <a:gd name="connsiteY5" fmla="*/ 4953000 h 4991100"/>
              <a:gd name="connsiteX6" fmla="*/ 9766300 w 10204450"/>
              <a:gd name="connsiteY6" fmla="*/ 4991100 h 4991100"/>
              <a:gd name="connsiteX7" fmla="*/ 10204450 w 10204450"/>
              <a:gd name="connsiteY7" fmla="*/ 4195536 h 4991100"/>
              <a:gd name="connsiteX8" fmla="*/ 9318171 w 10204450"/>
              <a:gd name="connsiteY8" fmla="*/ 3556000 h 4991100"/>
              <a:gd name="connsiteX9" fmla="*/ 7590971 w 10204450"/>
              <a:gd name="connsiteY9" fmla="*/ 2757714 h 4991100"/>
              <a:gd name="connsiteX10" fmla="*/ 5588000 w 10204450"/>
              <a:gd name="connsiteY10" fmla="*/ 2438400 h 4991100"/>
              <a:gd name="connsiteX11" fmla="*/ 1103086 w 10204450"/>
              <a:gd name="connsiteY11" fmla="*/ 43543 h 4991100"/>
              <a:gd name="connsiteX12" fmla="*/ 362857 w 10204450"/>
              <a:gd name="connsiteY12" fmla="*/ 0 h 4991100"/>
              <a:gd name="connsiteX0" fmla="*/ 362857 w 10204450"/>
              <a:gd name="connsiteY0" fmla="*/ 0 h 4991100"/>
              <a:gd name="connsiteX1" fmla="*/ 0 w 10204450"/>
              <a:gd name="connsiteY1" fmla="*/ 928914 h 4991100"/>
              <a:gd name="connsiteX2" fmla="*/ 551543 w 10204450"/>
              <a:gd name="connsiteY2" fmla="*/ 1378857 h 4991100"/>
              <a:gd name="connsiteX3" fmla="*/ 4804229 w 10204450"/>
              <a:gd name="connsiteY3" fmla="*/ 3875314 h 4991100"/>
              <a:gd name="connsiteX4" fmla="*/ 7170057 w 10204450"/>
              <a:gd name="connsiteY4" fmla="*/ 4368800 h 4991100"/>
              <a:gd name="connsiteX5" fmla="*/ 8832850 w 10204450"/>
              <a:gd name="connsiteY5" fmla="*/ 4953000 h 4991100"/>
              <a:gd name="connsiteX6" fmla="*/ 9766300 w 10204450"/>
              <a:gd name="connsiteY6" fmla="*/ 4991100 h 4991100"/>
              <a:gd name="connsiteX7" fmla="*/ 10204450 w 10204450"/>
              <a:gd name="connsiteY7" fmla="*/ 4195536 h 4991100"/>
              <a:gd name="connsiteX8" fmla="*/ 9241971 w 10204450"/>
              <a:gd name="connsiteY8" fmla="*/ 3441700 h 4991100"/>
              <a:gd name="connsiteX9" fmla="*/ 7590971 w 10204450"/>
              <a:gd name="connsiteY9" fmla="*/ 2757714 h 4991100"/>
              <a:gd name="connsiteX10" fmla="*/ 5588000 w 10204450"/>
              <a:gd name="connsiteY10" fmla="*/ 2438400 h 4991100"/>
              <a:gd name="connsiteX11" fmla="*/ 1103086 w 10204450"/>
              <a:gd name="connsiteY11" fmla="*/ 43543 h 4991100"/>
              <a:gd name="connsiteX12" fmla="*/ 362857 w 10204450"/>
              <a:gd name="connsiteY12" fmla="*/ 0 h 4991100"/>
              <a:gd name="connsiteX0" fmla="*/ 362857 w 10204450"/>
              <a:gd name="connsiteY0" fmla="*/ 0 h 4991100"/>
              <a:gd name="connsiteX1" fmla="*/ 0 w 10204450"/>
              <a:gd name="connsiteY1" fmla="*/ 928914 h 4991100"/>
              <a:gd name="connsiteX2" fmla="*/ 551543 w 10204450"/>
              <a:gd name="connsiteY2" fmla="*/ 1378857 h 4991100"/>
              <a:gd name="connsiteX3" fmla="*/ 4804229 w 10204450"/>
              <a:gd name="connsiteY3" fmla="*/ 3875314 h 4991100"/>
              <a:gd name="connsiteX4" fmla="*/ 7170057 w 10204450"/>
              <a:gd name="connsiteY4" fmla="*/ 4368800 h 4991100"/>
              <a:gd name="connsiteX5" fmla="*/ 8832850 w 10204450"/>
              <a:gd name="connsiteY5" fmla="*/ 4953000 h 4991100"/>
              <a:gd name="connsiteX6" fmla="*/ 9766300 w 10204450"/>
              <a:gd name="connsiteY6" fmla="*/ 4991100 h 4991100"/>
              <a:gd name="connsiteX7" fmla="*/ 10204450 w 10204450"/>
              <a:gd name="connsiteY7" fmla="*/ 4195536 h 4991100"/>
              <a:gd name="connsiteX8" fmla="*/ 9241971 w 10204450"/>
              <a:gd name="connsiteY8" fmla="*/ 3441700 h 4991100"/>
              <a:gd name="connsiteX9" fmla="*/ 7590971 w 10204450"/>
              <a:gd name="connsiteY9" fmla="*/ 2757714 h 4991100"/>
              <a:gd name="connsiteX10" fmla="*/ 5588000 w 10204450"/>
              <a:gd name="connsiteY10" fmla="*/ 2489200 h 4991100"/>
              <a:gd name="connsiteX11" fmla="*/ 1103086 w 10204450"/>
              <a:gd name="connsiteY11" fmla="*/ 43543 h 4991100"/>
              <a:gd name="connsiteX12" fmla="*/ 362857 w 10204450"/>
              <a:gd name="connsiteY12" fmla="*/ 0 h 4991100"/>
              <a:gd name="connsiteX0" fmla="*/ 362857 w 10204450"/>
              <a:gd name="connsiteY0" fmla="*/ 0 h 4991100"/>
              <a:gd name="connsiteX1" fmla="*/ 0 w 10204450"/>
              <a:gd name="connsiteY1" fmla="*/ 928914 h 4991100"/>
              <a:gd name="connsiteX2" fmla="*/ 551543 w 10204450"/>
              <a:gd name="connsiteY2" fmla="*/ 1378857 h 4991100"/>
              <a:gd name="connsiteX3" fmla="*/ 4804229 w 10204450"/>
              <a:gd name="connsiteY3" fmla="*/ 3875314 h 4991100"/>
              <a:gd name="connsiteX4" fmla="*/ 7170057 w 10204450"/>
              <a:gd name="connsiteY4" fmla="*/ 4368800 h 4991100"/>
              <a:gd name="connsiteX5" fmla="*/ 8832850 w 10204450"/>
              <a:gd name="connsiteY5" fmla="*/ 4953000 h 4991100"/>
              <a:gd name="connsiteX6" fmla="*/ 9766300 w 10204450"/>
              <a:gd name="connsiteY6" fmla="*/ 4991100 h 4991100"/>
              <a:gd name="connsiteX7" fmla="*/ 10204450 w 10204450"/>
              <a:gd name="connsiteY7" fmla="*/ 4195536 h 4991100"/>
              <a:gd name="connsiteX8" fmla="*/ 9241971 w 10204450"/>
              <a:gd name="connsiteY8" fmla="*/ 3441700 h 4991100"/>
              <a:gd name="connsiteX9" fmla="*/ 7362371 w 10204450"/>
              <a:gd name="connsiteY9" fmla="*/ 2770414 h 4991100"/>
              <a:gd name="connsiteX10" fmla="*/ 5588000 w 10204450"/>
              <a:gd name="connsiteY10" fmla="*/ 2489200 h 4991100"/>
              <a:gd name="connsiteX11" fmla="*/ 1103086 w 10204450"/>
              <a:gd name="connsiteY11" fmla="*/ 43543 h 4991100"/>
              <a:gd name="connsiteX12" fmla="*/ 362857 w 10204450"/>
              <a:gd name="connsiteY12" fmla="*/ 0 h 4991100"/>
              <a:gd name="connsiteX0" fmla="*/ 362857 w 10204450"/>
              <a:gd name="connsiteY0" fmla="*/ 0 h 4991100"/>
              <a:gd name="connsiteX1" fmla="*/ 0 w 10204450"/>
              <a:gd name="connsiteY1" fmla="*/ 928914 h 4991100"/>
              <a:gd name="connsiteX2" fmla="*/ 551543 w 10204450"/>
              <a:gd name="connsiteY2" fmla="*/ 1378857 h 4991100"/>
              <a:gd name="connsiteX3" fmla="*/ 4804229 w 10204450"/>
              <a:gd name="connsiteY3" fmla="*/ 3875314 h 4991100"/>
              <a:gd name="connsiteX4" fmla="*/ 7170057 w 10204450"/>
              <a:gd name="connsiteY4" fmla="*/ 4368800 h 4991100"/>
              <a:gd name="connsiteX5" fmla="*/ 8832850 w 10204450"/>
              <a:gd name="connsiteY5" fmla="*/ 4953000 h 4991100"/>
              <a:gd name="connsiteX6" fmla="*/ 9766300 w 10204450"/>
              <a:gd name="connsiteY6" fmla="*/ 4991100 h 4991100"/>
              <a:gd name="connsiteX7" fmla="*/ 10204450 w 10204450"/>
              <a:gd name="connsiteY7" fmla="*/ 4195536 h 4991100"/>
              <a:gd name="connsiteX8" fmla="*/ 9241971 w 10204450"/>
              <a:gd name="connsiteY8" fmla="*/ 3441700 h 4991100"/>
              <a:gd name="connsiteX9" fmla="*/ 9194800 w 10204450"/>
              <a:gd name="connsiteY9" fmla="*/ 3467100 h 4991100"/>
              <a:gd name="connsiteX10" fmla="*/ 7362371 w 10204450"/>
              <a:gd name="connsiteY10" fmla="*/ 2770414 h 4991100"/>
              <a:gd name="connsiteX11" fmla="*/ 5588000 w 10204450"/>
              <a:gd name="connsiteY11" fmla="*/ 2489200 h 4991100"/>
              <a:gd name="connsiteX12" fmla="*/ 1103086 w 10204450"/>
              <a:gd name="connsiteY12" fmla="*/ 43543 h 4991100"/>
              <a:gd name="connsiteX13" fmla="*/ 362857 w 10204450"/>
              <a:gd name="connsiteY13" fmla="*/ 0 h 4991100"/>
              <a:gd name="connsiteX0" fmla="*/ 362857 w 10204450"/>
              <a:gd name="connsiteY0" fmla="*/ 0 h 5067300"/>
              <a:gd name="connsiteX1" fmla="*/ 0 w 10204450"/>
              <a:gd name="connsiteY1" fmla="*/ 928914 h 5067300"/>
              <a:gd name="connsiteX2" fmla="*/ 551543 w 10204450"/>
              <a:gd name="connsiteY2" fmla="*/ 1378857 h 5067300"/>
              <a:gd name="connsiteX3" fmla="*/ 4804229 w 10204450"/>
              <a:gd name="connsiteY3" fmla="*/ 3875314 h 5067300"/>
              <a:gd name="connsiteX4" fmla="*/ 7170057 w 10204450"/>
              <a:gd name="connsiteY4" fmla="*/ 4368800 h 5067300"/>
              <a:gd name="connsiteX5" fmla="*/ 8832850 w 10204450"/>
              <a:gd name="connsiteY5" fmla="*/ 4953000 h 5067300"/>
              <a:gd name="connsiteX6" fmla="*/ 9855200 w 10204450"/>
              <a:gd name="connsiteY6" fmla="*/ 5067300 h 5067300"/>
              <a:gd name="connsiteX7" fmla="*/ 10204450 w 10204450"/>
              <a:gd name="connsiteY7" fmla="*/ 4195536 h 5067300"/>
              <a:gd name="connsiteX8" fmla="*/ 9241971 w 10204450"/>
              <a:gd name="connsiteY8" fmla="*/ 3441700 h 5067300"/>
              <a:gd name="connsiteX9" fmla="*/ 9194800 w 10204450"/>
              <a:gd name="connsiteY9" fmla="*/ 3467100 h 5067300"/>
              <a:gd name="connsiteX10" fmla="*/ 7362371 w 10204450"/>
              <a:gd name="connsiteY10" fmla="*/ 2770414 h 5067300"/>
              <a:gd name="connsiteX11" fmla="*/ 5588000 w 10204450"/>
              <a:gd name="connsiteY11" fmla="*/ 2489200 h 5067300"/>
              <a:gd name="connsiteX12" fmla="*/ 1103086 w 10204450"/>
              <a:gd name="connsiteY12" fmla="*/ 43543 h 5067300"/>
              <a:gd name="connsiteX13" fmla="*/ 362857 w 10204450"/>
              <a:gd name="connsiteY13" fmla="*/ 0 h 5067300"/>
              <a:gd name="connsiteX0" fmla="*/ 362857 w 10204450"/>
              <a:gd name="connsiteY0" fmla="*/ 0 h 5067300"/>
              <a:gd name="connsiteX1" fmla="*/ 0 w 10204450"/>
              <a:gd name="connsiteY1" fmla="*/ 928914 h 5067300"/>
              <a:gd name="connsiteX2" fmla="*/ 551543 w 10204450"/>
              <a:gd name="connsiteY2" fmla="*/ 1378857 h 5067300"/>
              <a:gd name="connsiteX3" fmla="*/ 4855029 w 10204450"/>
              <a:gd name="connsiteY3" fmla="*/ 3799114 h 5067300"/>
              <a:gd name="connsiteX4" fmla="*/ 7170057 w 10204450"/>
              <a:gd name="connsiteY4" fmla="*/ 4368800 h 5067300"/>
              <a:gd name="connsiteX5" fmla="*/ 8832850 w 10204450"/>
              <a:gd name="connsiteY5" fmla="*/ 4953000 h 5067300"/>
              <a:gd name="connsiteX6" fmla="*/ 9855200 w 10204450"/>
              <a:gd name="connsiteY6" fmla="*/ 5067300 h 5067300"/>
              <a:gd name="connsiteX7" fmla="*/ 10204450 w 10204450"/>
              <a:gd name="connsiteY7" fmla="*/ 4195536 h 5067300"/>
              <a:gd name="connsiteX8" fmla="*/ 9241971 w 10204450"/>
              <a:gd name="connsiteY8" fmla="*/ 3441700 h 5067300"/>
              <a:gd name="connsiteX9" fmla="*/ 9194800 w 10204450"/>
              <a:gd name="connsiteY9" fmla="*/ 3467100 h 5067300"/>
              <a:gd name="connsiteX10" fmla="*/ 7362371 w 10204450"/>
              <a:gd name="connsiteY10" fmla="*/ 2770414 h 5067300"/>
              <a:gd name="connsiteX11" fmla="*/ 5588000 w 10204450"/>
              <a:gd name="connsiteY11" fmla="*/ 2489200 h 5067300"/>
              <a:gd name="connsiteX12" fmla="*/ 1103086 w 10204450"/>
              <a:gd name="connsiteY12" fmla="*/ 43543 h 5067300"/>
              <a:gd name="connsiteX13" fmla="*/ 362857 w 10204450"/>
              <a:gd name="connsiteY13" fmla="*/ 0 h 5067300"/>
              <a:gd name="connsiteX0" fmla="*/ 362857 w 10204450"/>
              <a:gd name="connsiteY0" fmla="*/ 0 h 5067300"/>
              <a:gd name="connsiteX1" fmla="*/ 0 w 10204450"/>
              <a:gd name="connsiteY1" fmla="*/ 928914 h 5067300"/>
              <a:gd name="connsiteX2" fmla="*/ 551543 w 10204450"/>
              <a:gd name="connsiteY2" fmla="*/ 1378857 h 5067300"/>
              <a:gd name="connsiteX3" fmla="*/ 4855029 w 10204450"/>
              <a:gd name="connsiteY3" fmla="*/ 3799114 h 5067300"/>
              <a:gd name="connsiteX4" fmla="*/ 7220857 w 10204450"/>
              <a:gd name="connsiteY4" fmla="*/ 4356100 h 5067300"/>
              <a:gd name="connsiteX5" fmla="*/ 8832850 w 10204450"/>
              <a:gd name="connsiteY5" fmla="*/ 4953000 h 5067300"/>
              <a:gd name="connsiteX6" fmla="*/ 9855200 w 10204450"/>
              <a:gd name="connsiteY6" fmla="*/ 5067300 h 5067300"/>
              <a:gd name="connsiteX7" fmla="*/ 10204450 w 10204450"/>
              <a:gd name="connsiteY7" fmla="*/ 4195536 h 5067300"/>
              <a:gd name="connsiteX8" fmla="*/ 9241971 w 10204450"/>
              <a:gd name="connsiteY8" fmla="*/ 3441700 h 5067300"/>
              <a:gd name="connsiteX9" fmla="*/ 9194800 w 10204450"/>
              <a:gd name="connsiteY9" fmla="*/ 3467100 h 5067300"/>
              <a:gd name="connsiteX10" fmla="*/ 7362371 w 10204450"/>
              <a:gd name="connsiteY10" fmla="*/ 2770414 h 5067300"/>
              <a:gd name="connsiteX11" fmla="*/ 5588000 w 10204450"/>
              <a:gd name="connsiteY11" fmla="*/ 2489200 h 5067300"/>
              <a:gd name="connsiteX12" fmla="*/ 1103086 w 10204450"/>
              <a:gd name="connsiteY12" fmla="*/ 43543 h 5067300"/>
              <a:gd name="connsiteX13" fmla="*/ 362857 w 10204450"/>
              <a:gd name="connsiteY13" fmla="*/ 0 h 5067300"/>
              <a:gd name="connsiteX0" fmla="*/ 362857 w 10204450"/>
              <a:gd name="connsiteY0" fmla="*/ 0 h 5067300"/>
              <a:gd name="connsiteX1" fmla="*/ 0 w 10204450"/>
              <a:gd name="connsiteY1" fmla="*/ 928914 h 5067300"/>
              <a:gd name="connsiteX2" fmla="*/ 551543 w 10204450"/>
              <a:gd name="connsiteY2" fmla="*/ 1378857 h 5067300"/>
              <a:gd name="connsiteX3" fmla="*/ 4855029 w 10204450"/>
              <a:gd name="connsiteY3" fmla="*/ 3799114 h 5067300"/>
              <a:gd name="connsiteX4" fmla="*/ 7220857 w 10204450"/>
              <a:gd name="connsiteY4" fmla="*/ 4356100 h 5067300"/>
              <a:gd name="connsiteX5" fmla="*/ 8832850 w 10204450"/>
              <a:gd name="connsiteY5" fmla="*/ 4953000 h 5067300"/>
              <a:gd name="connsiteX6" fmla="*/ 9855200 w 10204450"/>
              <a:gd name="connsiteY6" fmla="*/ 5067300 h 5067300"/>
              <a:gd name="connsiteX7" fmla="*/ 10204450 w 10204450"/>
              <a:gd name="connsiteY7" fmla="*/ 4195536 h 5067300"/>
              <a:gd name="connsiteX8" fmla="*/ 9194800 w 10204450"/>
              <a:gd name="connsiteY8" fmla="*/ 3467100 h 5067300"/>
              <a:gd name="connsiteX9" fmla="*/ 7362371 w 10204450"/>
              <a:gd name="connsiteY9" fmla="*/ 2770414 h 5067300"/>
              <a:gd name="connsiteX10" fmla="*/ 5588000 w 10204450"/>
              <a:gd name="connsiteY10" fmla="*/ 2489200 h 5067300"/>
              <a:gd name="connsiteX11" fmla="*/ 1103086 w 10204450"/>
              <a:gd name="connsiteY11" fmla="*/ 43543 h 5067300"/>
              <a:gd name="connsiteX12" fmla="*/ 362857 w 10204450"/>
              <a:gd name="connsiteY12" fmla="*/ 0 h 5067300"/>
              <a:gd name="connsiteX0" fmla="*/ 362857 w 10204450"/>
              <a:gd name="connsiteY0" fmla="*/ 0 h 5067300"/>
              <a:gd name="connsiteX1" fmla="*/ 0 w 10204450"/>
              <a:gd name="connsiteY1" fmla="*/ 928914 h 5067300"/>
              <a:gd name="connsiteX2" fmla="*/ 551543 w 10204450"/>
              <a:gd name="connsiteY2" fmla="*/ 1378857 h 5067300"/>
              <a:gd name="connsiteX3" fmla="*/ 4855029 w 10204450"/>
              <a:gd name="connsiteY3" fmla="*/ 3799114 h 5067300"/>
              <a:gd name="connsiteX4" fmla="*/ 7220857 w 10204450"/>
              <a:gd name="connsiteY4" fmla="*/ 4356100 h 5067300"/>
              <a:gd name="connsiteX5" fmla="*/ 8782050 w 10204450"/>
              <a:gd name="connsiteY5" fmla="*/ 4914900 h 5067300"/>
              <a:gd name="connsiteX6" fmla="*/ 9855200 w 10204450"/>
              <a:gd name="connsiteY6" fmla="*/ 5067300 h 5067300"/>
              <a:gd name="connsiteX7" fmla="*/ 10204450 w 10204450"/>
              <a:gd name="connsiteY7" fmla="*/ 4195536 h 5067300"/>
              <a:gd name="connsiteX8" fmla="*/ 9194800 w 10204450"/>
              <a:gd name="connsiteY8" fmla="*/ 3467100 h 5067300"/>
              <a:gd name="connsiteX9" fmla="*/ 7362371 w 10204450"/>
              <a:gd name="connsiteY9" fmla="*/ 2770414 h 5067300"/>
              <a:gd name="connsiteX10" fmla="*/ 5588000 w 10204450"/>
              <a:gd name="connsiteY10" fmla="*/ 2489200 h 5067300"/>
              <a:gd name="connsiteX11" fmla="*/ 1103086 w 10204450"/>
              <a:gd name="connsiteY11" fmla="*/ 43543 h 5067300"/>
              <a:gd name="connsiteX12" fmla="*/ 362857 w 10204450"/>
              <a:gd name="connsiteY12" fmla="*/ 0 h 5067300"/>
              <a:gd name="connsiteX0" fmla="*/ 362857 w 10204450"/>
              <a:gd name="connsiteY0" fmla="*/ 0 h 5067300"/>
              <a:gd name="connsiteX1" fmla="*/ 0 w 10204450"/>
              <a:gd name="connsiteY1" fmla="*/ 928914 h 5067300"/>
              <a:gd name="connsiteX2" fmla="*/ 551543 w 10204450"/>
              <a:gd name="connsiteY2" fmla="*/ 1378857 h 5067300"/>
              <a:gd name="connsiteX3" fmla="*/ 4801689 w 10204450"/>
              <a:gd name="connsiteY3" fmla="*/ 3837214 h 5067300"/>
              <a:gd name="connsiteX4" fmla="*/ 7220857 w 10204450"/>
              <a:gd name="connsiteY4" fmla="*/ 4356100 h 5067300"/>
              <a:gd name="connsiteX5" fmla="*/ 8782050 w 10204450"/>
              <a:gd name="connsiteY5" fmla="*/ 4914900 h 5067300"/>
              <a:gd name="connsiteX6" fmla="*/ 9855200 w 10204450"/>
              <a:gd name="connsiteY6" fmla="*/ 5067300 h 5067300"/>
              <a:gd name="connsiteX7" fmla="*/ 10204450 w 10204450"/>
              <a:gd name="connsiteY7" fmla="*/ 4195536 h 5067300"/>
              <a:gd name="connsiteX8" fmla="*/ 9194800 w 10204450"/>
              <a:gd name="connsiteY8" fmla="*/ 3467100 h 5067300"/>
              <a:gd name="connsiteX9" fmla="*/ 7362371 w 10204450"/>
              <a:gd name="connsiteY9" fmla="*/ 2770414 h 5067300"/>
              <a:gd name="connsiteX10" fmla="*/ 5588000 w 10204450"/>
              <a:gd name="connsiteY10" fmla="*/ 2489200 h 5067300"/>
              <a:gd name="connsiteX11" fmla="*/ 1103086 w 10204450"/>
              <a:gd name="connsiteY11" fmla="*/ 43543 h 5067300"/>
              <a:gd name="connsiteX12" fmla="*/ 362857 w 10204450"/>
              <a:gd name="connsiteY12" fmla="*/ 0 h 5067300"/>
              <a:gd name="connsiteX0" fmla="*/ 362857 w 10204450"/>
              <a:gd name="connsiteY0" fmla="*/ 0 h 5067300"/>
              <a:gd name="connsiteX1" fmla="*/ 0 w 10204450"/>
              <a:gd name="connsiteY1" fmla="*/ 928914 h 5067300"/>
              <a:gd name="connsiteX2" fmla="*/ 551543 w 10204450"/>
              <a:gd name="connsiteY2" fmla="*/ 1378857 h 5067300"/>
              <a:gd name="connsiteX3" fmla="*/ 4773114 w 10204450"/>
              <a:gd name="connsiteY3" fmla="*/ 3856264 h 5067300"/>
              <a:gd name="connsiteX4" fmla="*/ 7220857 w 10204450"/>
              <a:gd name="connsiteY4" fmla="*/ 4356100 h 5067300"/>
              <a:gd name="connsiteX5" fmla="*/ 8782050 w 10204450"/>
              <a:gd name="connsiteY5" fmla="*/ 4914900 h 5067300"/>
              <a:gd name="connsiteX6" fmla="*/ 9855200 w 10204450"/>
              <a:gd name="connsiteY6" fmla="*/ 5067300 h 5067300"/>
              <a:gd name="connsiteX7" fmla="*/ 10204450 w 10204450"/>
              <a:gd name="connsiteY7" fmla="*/ 4195536 h 5067300"/>
              <a:gd name="connsiteX8" fmla="*/ 9194800 w 10204450"/>
              <a:gd name="connsiteY8" fmla="*/ 3467100 h 5067300"/>
              <a:gd name="connsiteX9" fmla="*/ 7362371 w 10204450"/>
              <a:gd name="connsiteY9" fmla="*/ 2770414 h 5067300"/>
              <a:gd name="connsiteX10" fmla="*/ 5588000 w 10204450"/>
              <a:gd name="connsiteY10" fmla="*/ 2489200 h 5067300"/>
              <a:gd name="connsiteX11" fmla="*/ 1103086 w 10204450"/>
              <a:gd name="connsiteY11" fmla="*/ 43543 h 5067300"/>
              <a:gd name="connsiteX12" fmla="*/ 362857 w 10204450"/>
              <a:gd name="connsiteY12"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4450" h="5067300">
                <a:moveTo>
                  <a:pt x="362857" y="0"/>
                </a:moveTo>
                <a:lnTo>
                  <a:pt x="0" y="928914"/>
                </a:lnTo>
                <a:lnTo>
                  <a:pt x="551543" y="1378857"/>
                </a:lnTo>
                <a:lnTo>
                  <a:pt x="4773114" y="3856264"/>
                </a:lnTo>
                <a:lnTo>
                  <a:pt x="7220857" y="4356100"/>
                </a:lnTo>
                <a:lnTo>
                  <a:pt x="8782050" y="4914900"/>
                </a:lnTo>
                <a:cubicBezTo>
                  <a:pt x="9048750" y="4997450"/>
                  <a:pt x="9588500" y="4984750"/>
                  <a:pt x="9855200" y="5067300"/>
                </a:cubicBezTo>
                <a:lnTo>
                  <a:pt x="10204450" y="4195536"/>
                </a:lnTo>
                <a:lnTo>
                  <a:pt x="9194800" y="3467100"/>
                </a:lnTo>
                <a:lnTo>
                  <a:pt x="7362371" y="2770414"/>
                </a:lnTo>
                <a:lnTo>
                  <a:pt x="5588000" y="2489200"/>
                </a:lnTo>
                <a:lnTo>
                  <a:pt x="1103086" y="43543"/>
                </a:lnTo>
                <a:lnTo>
                  <a:pt x="362857" y="0"/>
                </a:lnTo>
                <a:close/>
              </a:path>
            </a:pathLst>
          </a:custGeom>
          <a:noFill/>
          <a:ln w="28575" cap="flat" cmpd="sng" algn="ctr">
            <a:solidFill>
              <a:srgbClr val="0000FF"/>
            </a:solidFill>
            <a:prstDash val="solid"/>
            <a:round/>
            <a:headEnd type="none" w="med" len="med"/>
            <a:tailEnd type="none" w="med" len="med"/>
          </a:ln>
          <a:effectLst/>
        </p:spPr>
        <p:txBody>
          <a:bodyPr vert="horz" wrap="none" lIns="91429" tIns="45715" rIns="91429" bIns="45715" numCol="1" rtlCol="0" anchor="ctr" anchorCtr="0" compatLnSpc="1">
            <a:prstTxWarp prst="textNoShape">
              <a:avLst/>
            </a:prstTxWarp>
          </a:bodyPr>
          <a:lstStyle/>
          <a:p>
            <a:pPr defTabSz="1279366"/>
            <a:endParaRPr lang="ja-JP" altLang="en-US">
              <a:ea typeface="ＭＳ Ｐゴシック" pitchFamily="50" charset="-128"/>
            </a:endParaRPr>
          </a:p>
        </p:txBody>
      </p:sp>
      <p:cxnSp>
        <p:nvCxnSpPr>
          <p:cNvPr id="30" name="直線矢印コネクタ 29"/>
          <p:cNvCxnSpPr/>
          <p:nvPr/>
        </p:nvCxnSpPr>
        <p:spPr bwMode="auto">
          <a:xfrm flipH="1">
            <a:off x="7515561" y="5788960"/>
            <a:ext cx="159139" cy="522062"/>
          </a:xfrm>
          <a:prstGeom prst="straightConnector1">
            <a:avLst/>
          </a:prstGeom>
          <a:solidFill>
            <a:schemeClr val="accent1">
              <a:alpha val="50000"/>
            </a:schemeClr>
          </a:solidFill>
          <a:ln w="381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矢印コネクタ 30"/>
          <p:cNvCxnSpPr/>
          <p:nvPr/>
        </p:nvCxnSpPr>
        <p:spPr bwMode="auto">
          <a:xfrm flipH="1">
            <a:off x="7674700" y="5304656"/>
            <a:ext cx="108012" cy="484304"/>
          </a:xfrm>
          <a:prstGeom prst="straightConnector1">
            <a:avLst/>
          </a:prstGeom>
          <a:solidFill>
            <a:schemeClr val="accent1">
              <a:alpha val="50000"/>
            </a:schemeClr>
          </a:solidFill>
          <a:ln w="381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p:nvPr/>
        </p:nvCxnSpPr>
        <p:spPr bwMode="auto">
          <a:xfrm flipH="1">
            <a:off x="7782712" y="4789238"/>
            <a:ext cx="138595" cy="539970"/>
          </a:xfrm>
          <a:prstGeom prst="straightConnector1">
            <a:avLst/>
          </a:prstGeom>
          <a:solidFill>
            <a:schemeClr val="accent1">
              <a:alpha val="50000"/>
            </a:schemeClr>
          </a:solidFill>
          <a:ln w="381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10"/>
          <p:cNvSpPr>
            <a:spLocks noChangeArrowheads="1"/>
          </p:cNvSpPr>
          <p:nvPr/>
        </p:nvSpPr>
        <p:spPr bwMode="auto">
          <a:xfrm rot="875931">
            <a:off x="7722820" y="5451103"/>
            <a:ext cx="156606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r>
              <a:rPr kumimoji="0" lang="en-US" altLang="ja-JP" sz="2400" kern="0" dirty="0">
                <a:solidFill>
                  <a:srgbClr val="000000"/>
                </a:solidFill>
              </a:rPr>
              <a:t>30m</a:t>
            </a:r>
            <a:endParaRPr kumimoji="0" lang="ja-JP" altLang="en-US" sz="2400" kern="0" dirty="0">
              <a:solidFill>
                <a:srgbClr val="000000"/>
              </a:solidFill>
            </a:endParaRPr>
          </a:p>
        </p:txBody>
      </p:sp>
      <p:sp>
        <p:nvSpPr>
          <p:cNvPr id="45" name="Rectangle 10"/>
          <p:cNvSpPr>
            <a:spLocks noChangeArrowheads="1"/>
          </p:cNvSpPr>
          <p:nvPr/>
        </p:nvSpPr>
        <p:spPr bwMode="auto">
          <a:xfrm rot="988010">
            <a:off x="7565856" y="5949281"/>
            <a:ext cx="156606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r>
              <a:rPr kumimoji="0" lang="ja-JP" altLang="en-US" sz="2400" kern="0" dirty="0">
                <a:solidFill>
                  <a:srgbClr val="000000"/>
                </a:solidFill>
              </a:rPr>
              <a:t>約</a:t>
            </a:r>
            <a:r>
              <a:rPr kumimoji="0" lang="en-US" altLang="ja-JP" sz="2400" kern="0" dirty="0">
                <a:solidFill>
                  <a:srgbClr val="000000"/>
                </a:solidFill>
              </a:rPr>
              <a:t>30m</a:t>
            </a:r>
            <a:endParaRPr kumimoji="0" lang="ja-JP" altLang="en-US" sz="2400" kern="0" dirty="0">
              <a:solidFill>
                <a:srgbClr val="000000"/>
              </a:solidFill>
            </a:endParaRPr>
          </a:p>
        </p:txBody>
      </p:sp>
      <p:sp>
        <p:nvSpPr>
          <p:cNvPr id="46" name="Rectangle 10"/>
          <p:cNvSpPr>
            <a:spLocks noChangeArrowheads="1"/>
          </p:cNvSpPr>
          <p:nvPr/>
        </p:nvSpPr>
        <p:spPr bwMode="auto">
          <a:xfrm rot="740403">
            <a:off x="7839994" y="4949928"/>
            <a:ext cx="156606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001" tIns="64001" rIns="128001" bIns="64001" anchor="ctr"/>
          <a:lstStyle/>
          <a:p>
            <a:pPr fontAlgn="auto">
              <a:spcBef>
                <a:spcPts val="0"/>
              </a:spcBef>
              <a:spcAft>
                <a:spcPts val="0"/>
              </a:spcAft>
              <a:defRPr/>
            </a:pPr>
            <a:r>
              <a:rPr kumimoji="0" lang="ja-JP" altLang="en-US" sz="2400" kern="0" dirty="0">
                <a:solidFill>
                  <a:srgbClr val="000000"/>
                </a:solidFill>
              </a:rPr>
              <a:t>約</a:t>
            </a:r>
            <a:r>
              <a:rPr kumimoji="0" lang="en-US" altLang="ja-JP" sz="2400" kern="0" dirty="0">
                <a:solidFill>
                  <a:srgbClr val="000000"/>
                </a:solidFill>
              </a:rPr>
              <a:t>30m</a:t>
            </a:r>
            <a:endParaRPr kumimoji="0" lang="ja-JP" altLang="en-US" sz="2400" kern="0" dirty="0">
              <a:solidFill>
                <a:srgbClr val="000000"/>
              </a:solidFill>
            </a:endParaRPr>
          </a:p>
        </p:txBody>
      </p:sp>
      <p:sp>
        <p:nvSpPr>
          <p:cNvPr id="32" name="フリーフォーム 31"/>
          <p:cNvSpPr/>
          <p:nvPr/>
        </p:nvSpPr>
        <p:spPr bwMode="auto">
          <a:xfrm>
            <a:off x="4816624" y="4592159"/>
            <a:ext cx="719138" cy="609600"/>
          </a:xfrm>
          <a:custGeom>
            <a:avLst/>
            <a:gdLst>
              <a:gd name="connsiteX0" fmla="*/ 0 w 719138"/>
              <a:gd name="connsiteY0" fmla="*/ 0 h 609600"/>
              <a:gd name="connsiteX1" fmla="*/ 90488 w 719138"/>
              <a:gd name="connsiteY1" fmla="*/ 109537 h 609600"/>
              <a:gd name="connsiteX2" fmla="*/ 261938 w 719138"/>
              <a:gd name="connsiteY2" fmla="*/ 609600 h 609600"/>
              <a:gd name="connsiteX3" fmla="*/ 509588 w 719138"/>
              <a:gd name="connsiteY3" fmla="*/ 595312 h 609600"/>
              <a:gd name="connsiteX4" fmla="*/ 719138 w 719138"/>
              <a:gd name="connsiteY4" fmla="*/ 428625 h 609600"/>
              <a:gd name="connsiteX5" fmla="*/ 0 w 719138"/>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138" h="609600">
                <a:moveTo>
                  <a:pt x="0" y="0"/>
                </a:moveTo>
                <a:lnTo>
                  <a:pt x="90488" y="109537"/>
                </a:lnTo>
                <a:lnTo>
                  <a:pt x="261938" y="609600"/>
                </a:lnTo>
                <a:lnTo>
                  <a:pt x="509588" y="595312"/>
                </a:lnTo>
                <a:lnTo>
                  <a:pt x="719138" y="428625"/>
                </a:lnTo>
                <a:lnTo>
                  <a:pt x="0" y="0"/>
                </a:lnTo>
                <a:close/>
              </a:path>
            </a:pathLst>
          </a:custGeom>
          <a:solidFill>
            <a:srgbClr val="FF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Arial" charset="0"/>
              <a:ea typeface="ＭＳ Ｐゴシック" pitchFamily="50" charset="-128"/>
            </a:endParaRP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9014</TotalTime>
  <Words>4315</Words>
  <Application>Microsoft Office PowerPoint</Application>
  <PresentationFormat>A3 297x420 mm</PresentationFormat>
  <Paragraphs>351</Paragraphs>
  <Slides>16</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7</vt:i4>
      </vt:variant>
      <vt:variant>
        <vt:lpstr>スライド タイトル</vt:lpstr>
      </vt:variant>
      <vt:variant>
        <vt:i4>16</vt:i4>
      </vt:variant>
    </vt:vector>
  </HeadingPairs>
  <TitlesOfParts>
    <vt:vector size="30" baseType="lpstr">
      <vt:lpstr>HG丸ｺﾞｼｯｸM-PRO</vt:lpstr>
      <vt:lpstr>ＭＳ Ｐゴシック</vt:lpstr>
      <vt:lpstr>ＭＳ Ｐ明朝</vt:lpstr>
      <vt:lpstr>ＭＳ ゴシック</vt:lpstr>
      <vt:lpstr>Arial</vt:lpstr>
      <vt:lpstr>Times New Roman</vt:lpstr>
      <vt:lpstr>Wingdings</vt:lpstr>
      <vt:lpstr>標準デザイン</vt:lpstr>
      <vt:lpstr>Clouds</vt:lpstr>
      <vt:lpstr>1_標準デザイン</vt:lpstr>
      <vt:lpstr>2_標準デザイン</vt:lpstr>
      <vt:lpstr>4_標準デザイン</vt:lpstr>
      <vt:lpstr>5_標準デザイン</vt:lpstr>
      <vt:lpstr>6_標準デザイン</vt:lpstr>
      <vt:lpstr>東京都市計画道路  補助線街路第８５号線 （北区上十条一丁目～三丁目）  </vt:lpstr>
      <vt:lpstr>本日の説明内容</vt:lpstr>
      <vt:lpstr>区部における都市計画道路の事業化計画</vt:lpstr>
      <vt:lpstr>補助第８５号線 （十条） 概要</vt:lpstr>
      <vt:lpstr>整備効果</vt:lpstr>
      <vt:lpstr>道路構造（横断イメージ）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東京都</dc:creator>
  <cp:lastModifiedBy>櫻田　孝</cp:lastModifiedBy>
  <cp:revision>476</cp:revision>
  <cp:lastPrinted>2018-02-21T00:57:47Z</cp:lastPrinted>
  <dcterms:created xsi:type="dcterms:W3CDTF">2004-05-31T02:32:05Z</dcterms:created>
  <dcterms:modified xsi:type="dcterms:W3CDTF">2025-10-14T07:14:35Z</dcterms:modified>
</cp:coreProperties>
</file>